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9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4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9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0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3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C9E1-7A71-4291-907B-3BFB989A88C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EC33-F97D-46CD-83F5-3EC8C3C2F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dirty="0">
                <a:solidFill>
                  <a:srgbClr val="FF0000"/>
                </a:solidFill>
              </a:rPr>
              <a:t>Predicatul nominal</a:t>
            </a:r>
          </a:p>
          <a:p>
            <a:pPr algn="r"/>
            <a:endParaRPr lang="ro-RO" sz="3600" b="1" dirty="0">
              <a:solidFill>
                <a:srgbClr val="FF0000"/>
              </a:solidFill>
            </a:endParaRPr>
          </a:p>
          <a:p>
            <a:pPr algn="ctr"/>
            <a:r>
              <a:rPr lang="ro-RO" sz="14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Maria Micailu, profesoară de</a:t>
            </a:r>
          </a:p>
          <a:p>
            <a:pPr algn="ctr"/>
            <a:r>
              <a:rPr lang="ro-RO" sz="14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limba și literatura română </a:t>
            </a:r>
          </a:p>
          <a:p>
            <a:pPr algn="ctr"/>
            <a:r>
              <a:rPr lang="ro-RO" sz="14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la Liceul </a:t>
            </a:r>
            <a:r>
              <a:rPr lang="uk-UA" sz="1400" b="1" dirty="0">
                <a:solidFill>
                  <a:srgbClr val="FF0000"/>
                </a:solidFill>
              </a:rPr>
              <a:t>№1</a:t>
            </a:r>
            <a:r>
              <a:rPr lang="ro-RO" sz="1400" b="1" dirty="0">
                <a:solidFill>
                  <a:srgbClr val="FF0000"/>
                </a:solidFill>
              </a:rPr>
              <a:t> </a:t>
            </a:r>
            <a:r>
              <a:rPr lang="uk-UA" sz="1400" b="1" dirty="0">
                <a:solidFill>
                  <a:srgbClr val="FF0000"/>
                </a:solidFill>
              </a:rPr>
              <a:t>С</a:t>
            </a:r>
            <a:r>
              <a:rPr lang="ro-RO" sz="1400" b="1" dirty="0">
                <a:solidFill>
                  <a:srgbClr val="FF0000"/>
                </a:solidFill>
              </a:rPr>
              <a:t>iudei  </a:t>
            </a:r>
          </a:p>
          <a:p>
            <a:endParaRPr lang="ro-RO" sz="7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94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1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7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GameOn</dc:creator>
  <cp:lastModifiedBy>Лилия Говорнян</cp:lastModifiedBy>
  <cp:revision>3</cp:revision>
  <dcterms:created xsi:type="dcterms:W3CDTF">2022-10-27T14:05:01Z</dcterms:created>
  <dcterms:modified xsi:type="dcterms:W3CDTF">2022-11-21T15:28:12Z</dcterms:modified>
</cp:coreProperties>
</file>