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60" r:id="rId7"/>
    <p:sldId id="259" r:id="rId8"/>
    <p:sldId id="264" r:id="rId9"/>
    <p:sldId id="267" r:id="rId10"/>
    <p:sldId id="257" r:id="rId11"/>
    <p:sldId id="266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3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5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1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E4B1-52B9-4E46-A7AB-72DEA73822F2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504D-20AE-425F-ADC0-015565DF0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4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695" y="620688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chemeClr val="accent3">
                    <a:lumMod val="50000"/>
                  </a:schemeClr>
                </a:solidFill>
              </a:rPr>
              <a:t>Părți principale ale propoziției</a:t>
            </a:r>
            <a:r>
              <a:rPr lang="uk-UA" sz="44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o-RO" sz="4400" b="1" dirty="0">
                <a:solidFill>
                  <a:schemeClr val="accent3">
                    <a:lumMod val="50000"/>
                  </a:schemeClr>
                </a:solidFill>
              </a:rPr>
              <a:t> predicatul (actualizare). Predicatul verbal.</a:t>
            </a:r>
          </a:p>
          <a:p>
            <a:pPr algn="r"/>
            <a:endParaRPr lang="ro-R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o-R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o-R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o-RO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Maria Micailu, profesoară</a:t>
            </a:r>
          </a:p>
          <a:p>
            <a:pPr algn="r"/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de limba și literatura română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la</a:t>
            </a:r>
          </a:p>
          <a:p>
            <a:pPr algn="r"/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Liceul </a:t>
            </a: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</a:rPr>
              <a:t>№1 С</a:t>
            </a:r>
            <a:r>
              <a:rPr lang="ro-RO" sz="1600" b="1" dirty="0">
                <a:solidFill>
                  <a:schemeClr val="accent3">
                    <a:lumMod val="50000"/>
                  </a:schemeClr>
                </a:solidFill>
              </a:rPr>
              <a:t>iudei </a:t>
            </a:r>
          </a:p>
          <a:p>
            <a:endParaRPr lang="ro-RO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o-RO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o-RO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5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627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264557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7065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633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</p:spTree>
    <p:extLst>
      <p:ext uri="{BB962C8B-B14F-4D97-AF65-F5344CB8AC3E}">
        <p14:creationId xmlns:p14="http://schemas.microsoft.com/office/powerpoint/2010/main" val="273082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5568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2"/>
            <a:ext cx="9144000" cy="6849818"/>
          </a:xfrm>
        </p:spPr>
      </p:pic>
    </p:spTree>
    <p:extLst>
      <p:ext uri="{BB962C8B-B14F-4D97-AF65-F5344CB8AC3E}">
        <p14:creationId xmlns:p14="http://schemas.microsoft.com/office/powerpoint/2010/main" val="380143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58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769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972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8795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289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4986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842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423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49494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GameOn</dc:creator>
  <cp:lastModifiedBy>Лилия Говорнян</cp:lastModifiedBy>
  <cp:revision>5</cp:revision>
  <dcterms:created xsi:type="dcterms:W3CDTF">2022-10-27T14:25:04Z</dcterms:created>
  <dcterms:modified xsi:type="dcterms:W3CDTF">2022-11-21T15:26:34Z</dcterms:modified>
</cp:coreProperties>
</file>