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71" r:id="rId6"/>
    <p:sldId id="272" r:id="rId7"/>
    <p:sldId id="273" r:id="rId8"/>
    <p:sldId id="262" r:id="rId9"/>
    <p:sldId id="263" r:id="rId10"/>
    <p:sldId id="258" r:id="rId11"/>
    <p:sldId id="264" r:id="rId12"/>
    <p:sldId id="265" r:id="rId13"/>
    <p:sldId id="267" r:id="rId14"/>
    <p:sldId id="266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4C96-EB2E-4256-A445-6074CC36105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041-E441-4AFF-8819-2AF59B18A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8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4C96-EB2E-4256-A445-6074CC36105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041-E441-4AFF-8819-2AF59B18A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8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4C96-EB2E-4256-A445-6074CC36105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041-E441-4AFF-8819-2AF59B18A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6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4C96-EB2E-4256-A445-6074CC36105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041-E441-4AFF-8819-2AF59B18A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2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4C96-EB2E-4256-A445-6074CC36105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041-E441-4AFF-8819-2AF59B18A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6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4C96-EB2E-4256-A445-6074CC36105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041-E441-4AFF-8819-2AF59B18A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5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4C96-EB2E-4256-A445-6074CC36105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041-E441-4AFF-8819-2AF59B18A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4C96-EB2E-4256-A445-6074CC36105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041-E441-4AFF-8819-2AF59B18A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4C96-EB2E-4256-A445-6074CC36105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041-E441-4AFF-8819-2AF59B18A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5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4C96-EB2E-4256-A445-6074CC36105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041-E441-4AFF-8819-2AF59B18A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4C96-EB2E-4256-A445-6074CC36105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6041-E441-4AFF-8819-2AF59B18A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9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84C96-EB2E-4256-A445-6074CC36105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6041-E441-4AFF-8819-2AF59B18A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65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2240" y="5157192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Maria Micailu, profesoară de limba și literatura română la Liceul nr. </a:t>
            </a:r>
            <a:r>
              <a:rPr lang="uk-UA" b="1" dirty="0"/>
              <a:t>1 С</a:t>
            </a:r>
            <a:r>
              <a:rPr lang="ro-RO" b="1" dirty="0"/>
              <a:t>iudei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122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8496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6444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63915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2277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26515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6" y="0"/>
            <a:ext cx="9171586" cy="6858000"/>
          </a:xfrm>
        </p:spPr>
      </p:pic>
    </p:spTree>
    <p:extLst>
      <p:ext uri="{BB962C8B-B14F-4D97-AF65-F5344CB8AC3E}">
        <p14:creationId xmlns:p14="http://schemas.microsoft.com/office/powerpoint/2010/main" val="1455762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10713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0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0267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9719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6630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6613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4289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1754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10749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48835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16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GameOn</dc:creator>
  <cp:lastModifiedBy>Лилия Говорнян</cp:lastModifiedBy>
  <cp:revision>4</cp:revision>
  <dcterms:created xsi:type="dcterms:W3CDTF">2022-10-27T14:54:18Z</dcterms:created>
  <dcterms:modified xsi:type="dcterms:W3CDTF">2022-11-21T15:29:24Z</dcterms:modified>
</cp:coreProperties>
</file>