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CE27-6BE8-4245-9077-96D7086C85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0282-9C7C-41C7-A7BE-5E9E89ADA8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4139952" cy="3104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318" y="0"/>
            <a:ext cx="9216636" cy="70120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76" r="3677"/>
          <a:stretch>
            <a:fillRect/>
          </a:stretch>
        </p:blipFill>
        <p:spPr>
          <a:xfrm>
            <a:off x="0" y="-17506"/>
            <a:ext cx="9144000" cy="687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0912"/>
            <a:ext cx="8814245" cy="6391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993141" cy="64293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_Admin</dc:creator>
  <cp:lastModifiedBy>Лилия Говорнян</cp:lastModifiedBy>
  <cp:revision>9</cp:revision>
  <dcterms:created xsi:type="dcterms:W3CDTF">2022-10-18T19:38:06Z</dcterms:created>
  <dcterms:modified xsi:type="dcterms:W3CDTF">2022-11-21T17:50:09Z</dcterms:modified>
</cp:coreProperties>
</file>