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  <p:sldMasterId id="2147483696" r:id="rId4"/>
    <p:sldMasterId id="2147483720" r:id="rId5"/>
    <p:sldMasterId id="2147483732" r:id="rId6"/>
    <p:sldMasterId id="2147483744" r:id="rId7"/>
    <p:sldMasterId id="2147483756" r:id="rId8"/>
    <p:sldMasterId id="2147483792" r:id="rId9"/>
    <p:sldMasterId id="2147483804" r:id="rId10"/>
    <p:sldMasterId id="2147483816" r:id="rId11"/>
    <p:sldMasterId id="2147483828" r:id="rId12"/>
    <p:sldMasterId id="2147483840" r:id="rId13"/>
    <p:sldMasterId id="2147483852" r:id="rId14"/>
  </p:sldMasterIdLst>
  <p:sldIdLst>
    <p:sldId id="256" r:id="rId15"/>
    <p:sldId id="258" r:id="rId16"/>
    <p:sldId id="259" r:id="rId17"/>
    <p:sldId id="260" r:id="rId18"/>
    <p:sldId id="263" r:id="rId19"/>
    <p:sldId id="262" r:id="rId20"/>
    <p:sldId id="277" r:id="rId21"/>
    <p:sldId id="287" r:id="rId22"/>
    <p:sldId id="276" r:id="rId23"/>
    <p:sldId id="290" r:id="rId24"/>
    <p:sldId id="282" r:id="rId25"/>
    <p:sldId id="281" r:id="rId26"/>
    <p:sldId id="280" r:id="rId27"/>
    <p:sldId id="279" r:id="rId28"/>
    <p:sldId id="292" r:id="rId29"/>
    <p:sldId id="285" r:id="rId30"/>
    <p:sldId id="314" r:id="rId31"/>
    <p:sldId id="315" r:id="rId32"/>
    <p:sldId id="316" r:id="rId33"/>
    <p:sldId id="317" r:id="rId34"/>
    <p:sldId id="318" r:id="rId35"/>
    <p:sldId id="320" r:id="rId36"/>
    <p:sldId id="307" r:id="rId37"/>
    <p:sldId id="308" r:id="rId38"/>
    <p:sldId id="309" r:id="rId39"/>
    <p:sldId id="310" r:id="rId40"/>
    <p:sldId id="312" r:id="rId41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2" autoAdjust="0"/>
    <p:restoredTop sz="94671" autoAdjust="0"/>
  </p:normalViewPr>
  <p:slideViewPr>
    <p:cSldViewPr>
      <p:cViewPr varScale="1">
        <p:scale>
          <a:sx n="86" d="100"/>
          <a:sy n="86" d="100"/>
        </p:scale>
        <p:origin x="1250" y="4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9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20" Type="http://schemas.openxmlformats.org/officeDocument/2006/relationships/slide" Target="slides/slide6.xml"/><Relationship Id="rId41" Type="http://schemas.openxmlformats.org/officeDocument/2006/relationships/slide" Target="slides/slide2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E2145-995E-4F18-86E3-FCC08B4FB5C9}" type="datetimeFigureOut">
              <a:rPr lang="uk-UA" smtClean="0"/>
              <a:pPr/>
              <a:t>27.11.2022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8BE74-8556-4803-923A-86933BE16395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27893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E2145-995E-4F18-86E3-FCC08B4FB5C9}" type="datetimeFigureOut">
              <a:rPr lang="uk-UA" smtClean="0"/>
              <a:pPr/>
              <a:t>27.11.2022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8BE74-8556-4803-923A-86933BE16395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8777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2B1BD-5EF1-4902-9676-B329E92869A7}" type="datetimeFigureOut">
              <a:rPr lang="uk-UA" smtClean="0">
                <a:solidFill>
                  <a:srgbClr val="DC9E1F"/>
                </a:solidFill>
              </a:rPr>
              <a:pPr/>
              <a:t>27.11.2022</a:t>
            </a:fld>
            <a:endParaRPr lang="uk-UA">
              <a:solidFill>
                <a:srgbClr val="DC9E1F"/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C832FA7-B788-4C88-ABEA-73F8572A93C3}" type="slidenum">
              <a:rPr lang="uk-UA" smtClean="0">
                <a:solidFill>
                  <a:srgbClr val="DC9E1F"/>
                </a:solidFill>
              </a:rPr>
              <a:pPr/>
              <a:t>‹#›</a:t>
            </a:fld>
            <a:endParaRPr lang="uk-UA">
              <a:solidFill>
                <a:srgbClr val="DC9E1F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uk-UA">
              <a:solidFill>
                <a:srgbClr val="DC9E1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029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952B1BD-5EF1-4902-9676-B329E92869A7}" type="datetimeFigureOut">
              <a:rPr lang="uk-UA" smtClean="0">
                <a:solidFill>
                  <a:srgbClr val="DC9E1F"/>
                </a:solidFill>
              </a:rPr>
              <a:pPr/>
              <a:t>27.11.2022</a:t>
            </a:fld>
            <a:endParaRPr lang="uk-UA">
              <a:solidFill>
                <a:srgbClr val="DC9E1F"/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FC832FA7-B788-4C88-ABEA-73F8572A93C3}" type="slidenum">
              <a:rPr lang="uk-UA" smtClean="0">
                <a:solidFill>
                  <a:srgbClr val="DC9E1F"/>
                </a:solidFill>
              </a:rPr>
              <a:pPr/>
              <a:t>‹#›</a:t>
            </a:fld>
            <a:endParaRPr lang="uk-UA">
              <a:solidFill>
                <a:srgbClr val="DC9E1F"/>
              </a:solidFill>
            </a:endParaRPr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uk-UA">
              <a:solidFill>
                <a:srgbClr val="DC9E1F"/>
              </a:solidFill>
            </a:endParaRPr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98781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2B1BD-5EF1-4902-9676-B329E92869A7}" type="datetimeFigureOut">
              <a:rPr lang="uk-UA" smtClean="0">
                <a:solidFill>
                  <a:srgbClr val="DC9E1F"/>
                </a:solidFill>
              </a:rPr>
              <a:pPr/>
              <a:t>27.11.2022</a:t>
            </a:fld>
            <a:endParaRPr lang="uk-UA">
              <a:solidFill>
                <a:srgbClr val="DC9E1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DC9E1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32FA7-B788-4C88-ABEA-73F8572A93C3}" type="slidenum">
              <a:rPr lang="uk-UA" smtClean="0">
                <a:solidFill>
                  <a:srgbClr val="DC9E1F"/>
                </a:solidFill>
              </a:rPr>
              <a:pPr/>
              <a:t>‹#›</a:t>
            </a:fld>
            <a:endParaRPr lang="uk-UA">
              <a:solidFill>
                <a:srgbClr val="DC9E1F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982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2B1BD-5EF1-4902-9676-B329E92869A7}" type="datetimeFigureOut">
              <a:rPr lang="uk-UA" smtClean="0">
                <a:solidFill>
                  <a:srgbClr val="DC9E1F"/>
                </a:solidFill>
              </a:rPr>
              <a:pPr/>
              <a:t>27.11.2022</a:t>
            </a:fld>
            <a:endParaRPr lang="uk-UA">
              <a:solidFill>
                <a:srgbClr val="DC9E1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DC9E1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32FA7-B788-4C88-ABEA-73F8572A93C3}" type="slidenum">
              <a:rPr lang="uk-UA" smtClean="0">
                <a:solidFill>
                  <a:srgbClr val="DC9E1F"/>
                </a:solidFill>
              </a:rPr>
              <a:pPr/>
              <a:t>‹#›</a:t>
            </a:fld>
            <a:endParaRPr lang="uk-UA">
              <a:solidFill>
                <a:srgbClr val="DC9E1F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53039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32FA7-B788-4C88-ABEA-73F8572A93C3}" type="slidenum">
              <a:rPr lang="uk-UA" smtClean="0">
                <a:solidFill>
                  <a:srgbClr val="DC9E1F"/>
                </a:solidFill>
              </a:rPr>
              <a:pPr/>
              <a:t>‹#›</a:t>
            </a:fld>
            <a:endParaRPr lang="uk-UA">
              <a:solidFill>
                <a:srgbClr val="DC9E1F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DC9E1F"/>
              </a:solidFill>
            </a:endParaRP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2B1BD-5EF1-4902-9676-B329E92869A7}" type="datetimeFigureOut">
              <a:rPr lang="uk-UA" smtClean="0">
                <a:solidFill>
                  <a:srgbClr val="DC9E1F"/>
                </a:solidFill>
              </a:rPr>
              <a:pPr/>
              <a:t>27.11.2022</a:t>
            </a:fld>
            <a:endParaRPr lang="uk-UA">
              <a:solidFill>
                <a:srgbClr val="DC9E1F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673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2B1BD-5EF1-4902-9676-B329E92869A7}" type="datetimeFigureOut">
              <a:rPr lang="uk-UA" smtClean="0">
                <a:solidFill>
                  <a:srgbClr val="DC9E1F"/>
                </a:solidFill>
              </a:rPr>
              <a:pPr/>
              <a:t>27.11.2022</a:t>
            </a:fld>
            <a:endParaRPr lang="uk-UA">
              <a:solidFill>
                <a:srgbClr val="DC9E1F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DC9E1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32FA7-B788-4C88-ABEA-73F8572A93C3}" type="slidenum">
              <a:rPr lang="uk-UA" smtClean="0">
                <a:solidFill>
                  <a:srgbClr val="DC9E1F"/>
                </a:solidFill>
              </a:rPr>
              <a:pPr/>
              <a:t>‹#›</a:t>
            </a:fld>
            <a:endParaRPr lang="uk-UA">
              <a:solidFill>
                <a:srgbClr val="DC9E1F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48822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2B1BD-5EF1-4902-9676-B329E92869A7}" type="datetimeFigureOut">
              <a:rPr lang="uk-UA" smtClean="0">
                <a:solidFill>
                  <a:srgbClr val="DC9E1F"/>
                </a:solidFill>
              </a:rPr>
              <a:pPr/>
              <a:t>27.11.2022</a:t>
            </a:fld>
            <a:endParaRPr lang="uk-UA">
              <a:solidFill>
                <a:srgbClr val="DC9E1F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DC9E1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32FA7-B788-4C88-ABEA-73F8572A93C3}" type="slidenum">
              <a:rPr lang="uk-UA" smtClean="0">
                <a:solidFill>
                  <a:srgbClr val="DC9E1F"/>
                </a:solidFill>
              </a:rPr>
              <a:pPr/>
              <a:t>‹#›</a:t>
            </a:fld>
            <a:endParaRPr lang="uk-UA">
              <a:solidFill>
                <a:srgbClr val="DC9E1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014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952B1BD-5EF1-4902-9676-B329E92869A7}" type="datetimeFigureOut">
              <a:rPr lang="uk-UA" smtClean="0">
                <a:solidFill>
                  <a:srgbClr val="DC9E1F"/>
                </a:solidFill>
              </a:rPr>
              <a:pPr/>
              <a:t>27.11.2022</a:t>
            </a:fld>
            <a:endParaRPr lang="uk-UA">
              <a:solidFill>
                <a:srgbClr val="DC9E1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C832FA7-B788-4C88-ABEA-73F8572A93C3}" type="slidenum">
              <a:rPr lang="uk-UA" smtClean="0">
                <a:solidFill>
                  <a:srgbClr val="DC9E1F"/>
                </a:solidFill>
              </a:rPr>
              <a:pPr/>
              <a:t>‹#›</a:t>
            </a:fld>
            <a:endParaRPr lang="uk-UA">
              <a:solidFill>
                <a:srgbClr val="DC9E1F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uk-UA">
              <a:solidFill>
                <a:srgbClr val="DC9E1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403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2B1BD-5EF1-4902-9676-B329E92869A7}" type="datetimeFigureOut">
              <a:rPr lang="uk-UA" smtClean="0">
                <a:solidFill>
                  <a:srgbClr val="DC9E1F"/>
                </a:solidFill>
              </a:rPr>
              <a:pPr/>
              <a:t>27.11.2022</a:t>
            </a:fld>
            <a:endParaRPr lang="uk-UA">
              <a:solidFill>
                <a:srgbClr val="DC9E1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C832FA7-B788-4C88-ABEA-73F8572A93C3}" type="slidenum">
              <a:rPr lang="uk-UA" smtClean="0">
                <a:solidFill>
                  <a:srgbClr val="DC9E1F"/>
                </a:solidFill>
              </a:rPr>
              <a:pPr/>
              <a:t>‹#›</a:t>
            </a:fld>
            <a:endParaRPr lang="uk-UA">
              <a:solidFill>
                <a:srgbClr val="DC9E1F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uk-UA">
              <a:solidFill>
                <a:srgbClr val="DC9E1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93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2B1BD-5EF1-4902-9676-B329E92869A7}" type="datetimeFigureOut">
              <a:rPr lang="uk-UA" smtClean="0">
                <a:solidFill>
                  <a:srgbClr val="DC9E1F"/>
                </a:solidFill>
              </a:rPr>
              <a:pPr/>
              <a:t>27.11.2022</a:t>
            </a:fld>
            <a:endParaRPr lang="uk-UA">
              <a:solidFill>
                <a:srgbClr val="DC9E1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DC9E1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32FA7-B788-4C88-ABEA-73F8572A93C3}" type="slidenum">
              <a:rPr lang="uk-UA" smtClean="0">
                <a:solidFill>
                  <a:srgbClr val="DC9E1F"/>
                </a:solidFill>
              </a:rPr>
              <a:pPr/>
              <a:t>‹#›</a:t>
            </a:fld>
            <a:endParaRPr lang="uk-UA">
              <a:solidFill>
                <a:srgbClr val="DC9E1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2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E2145-995E-4F18-86E3-FCC08B4FB5C9}" type="datetimeFigureOut">
              <a:rPr lang="uk-UA" smtClean="0"/>
              <a:pPr/>
              <a:t>27.11.2022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8BE74-8556-4803-923A-86933BE16395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4054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2B1BD-5EF1-4902-9676-B329E92869A7}" type="datetimeFigureOut">
              <a:rPr lang="uk-UA" smtClean="0">
                <a:solidFill>
                  <a:srgbClr val="DC9E1F"/>
                </a:solidFill>
              </a:rPr>
              <a:pPr/>
              <a:t>27.11.2022</a:t>
            </a:fld>
            <a:endParaRPr lang="uk-UA">
              <a:solidFill>
                <a:srgbClr val="DC9E1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DC9E1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32FA7-B788-4C88-ABEA-73F8572A93C3}" type="slidenum">
              <a:rPr lang="uk-UA" smtClean="0">
                <a:solidFill>
                  <a:srgbClr val="DC9E1F"/>
                </a:solidFill>
              </a:rPr>
              <a:pPr/>
              <a:t>‹#›</a:t>
            </a:fld>
            <a:endParaRPr lang="uk-UA">
              <a:solidFill>
                <a:srgbClr val="DC9E1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041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2B1BD-5EF1-4902-9676-B329E92869A7}" type="datetimeFigureOut">
              <a:rPr lang="uk-UA" smtClean="0">
                <a:solidFill>
                  <a:srgbClr val="DC9E1F"/>
                </a:solidFill>
              </a:rPr>
              <a:pPr/>
              <a:t>27.11.2022</a:t>
            </a:fld>
            <a:endParaRPr lang="uk-UA">
              <a:solidFill>
                <a:srgbClr val="DC9E1F"/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C832FA7-B788-4C88-ABEA-73F8572A93C3}" type="slidenum">
              <a:rPr lang="uk-UA" smtClean="0">
                <a:solidFill>
                  <a:srgbClr val="DC9E1F"/>
                </a:solidFill>
              </a:rPr>
              <a:pPr/>
              <a:t>‹#›</a:t>
            </a:fld>
            <a:endParaRPr lang="uk-UA">
              <a:solidFill>
                <a:srgbClr val="DC9E1F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uk-UA">
              <a:solidFill>
                <a:srgbClr val="DC9E1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7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952B1BD-5EF1-4902-9676-B329E92869A7}" type="datetimeFigureOut">
              <a:rPr lang="uk-UA" smtClean="0">
                <a:solidFill>
                  <a:srgbClr val="DC9E1F"/>
                </a:solidFill>
              </a:rPr>
              <a:pPr/>
              <a:t>27.11.2022</a:t>
            </a:fld>
            <a:endParaRPr lang="uk-UA">
              <a:solidFill>
                <a:srgbClr val="DC9E1F"/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FC832FA7-B788-4C88-ABEA-73F8572A93C3}" type="slidenum">
              <a:rPr lang="uk-UA" smtClean="0">
                <a:solidFill>
                  <a:srgbClr val="DC9E1F"/>
                </a:solidFill>
              </a:rPr>
              <a:pPr/>
              <a:t>‹#›</a:t>
            </a:fld>
            <a:endParaRPr lang="uk-UA">
              <a:solidFill>
                <a:srgbClr val="DC9E1F"/>
              </a:solidFill>
            </a:endParaRPr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uk-UA">
              <a:solidFill>
                <a:srgbClr val="DC9E1F"/>
              </a:solidFill>
            </a:endParaRPr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91628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2B1BD-5EF1-4902-9676-B329E92869A7}" type="datetimeFigureOut">
              <a:rPr lang="uk-UA" smtClean="0">
                <a:solidFill>
                  <a:srgbClr val="DC9E1F"/>
                </a:solidFill>
              </a:rPr>
              <a:pPr/>
              <a:t>27.11.2022</a:t>
            </a:fld>
            <a:endParaRPr lang="uk-UA">
              <a:solidFill>
                <a:srgbClr val="DC9E1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DC9E1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32FA7-B788-4C88-ABEA-73F8572A93C3}" type="slidenum">
              <a:rPr lang="uk-UA" smtClean="0">
                <a:solidFill>
                  <a:srgbClr val="DC9E1F"/>
                </a:solidFill>
              </a:rPr>
              <a:pPr/>
              <a:t>‹#›</a:t>
            </a:fld>
            <a:endParaRPr lang="uk-UA">
              <a:solidFill>
                <a:srgbClr val="DC9E1F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71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2B1BD-5EF1-4902-9676-B329E92869A7}" type="datetimeFigureOut">
              <a:rPr lang="uk-UA" smtClean="0">
                <a:solidFill>
                  <a:srgbClr val="DC9E1F"/>
                </a:solidFill>
              </a:rPr>
              <a:pPr/>
              <a:t>27.11.2022</a:t>
            </a:fld>
            <a:endParaRPr lang="uk-UA">
              <a:solidFill>
                <a:srgbClr val="DC9E1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DC9E1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32FA7-B788-4C88-ABEA-73F8572A93C3}" type="slidenum">
              <a:rPr lang="uk-UA" smtClean="0">
                <a:solidFill>
                  <a:srgbClr val="DC9E1F"/>
                </a:solidFill>
              </a:rPr>
              <a:pPr/>
              <a:t>‹#›</a:t>
            </a:fld>
            <a:endParaRPr lang="uk-UA">
              <a:solidFill>
                <a:srgbClr val="DC9E1F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53284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32FA7-B788-4C88-ABEA-73F8572A93C3}" type="slidenum">
              <a:rPr lang="uk-UA" smtClean="0">
                <a:solidFill>
                  <a:srgbClr val="DC9E1F"/>
                </a:solidFill>
              </a:rPr>
              <a:pPr/>
              <a:t>‹#›</a:t>
            </a:fld>
            <a:endParaRPr lang="uk-UA">
              <a:solidFill>
                <a:srgbClr val="DC9E1F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DC9E1F"/>
              </a:solidFill>
            </a:endParaRP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2B1BD-5EF1-4902-9676-B329E92869A7}" type="datetimeFigureOut">
              <a:rPr lang="uk-UA" smtClean="0">
                <a:solidFill>
                  <a:srgbClr val="DC9E1F"/>
                </a:solidFill>
              </a:rPr>
              <a:pPr/>
              <a:t>27.11.2022</a:t>
            </a:fld>
            <a:endParaRPr lang="uk-UA">
              <a:solidFill>
                <a:srgbClr val="DC9E1F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778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2B1BD-5EF1-4902-9676-B329E92869A7}" type="datetimeFigureOut">
              <a:rPr lang="uk-UA" smtClean="0">
                <a:solidFill>
                  <a:srgbClr val="DC9E1F"/>
                </a:solidFill>
              </a:rPr>
              <a:pPr/>
              <a:t>27.11.2022</a:t>
            </a:fld>
            <a:endParaRPr lang="uk-UA">
              <a:solidFill>
                <a:srgbClr val="DC9E1F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DC9E1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32FA7-B788-4C88-ABEA-73F8572A93C3}" type="slidenum">
              <a:rPr lang="uk-UA" smtClean="0">
                <a:solidFill>
                  <a:srgbClr val="DC9E1F"/>
                </a:solidFill>
              </a:rPr>
              <a:pPr/>
              <a:t>‹#›</a:t>
            </a:fld>
            <a:endParaRPr lang="uk-UA">
              <a:solidFill>
                <a:srgbClr val="DC9E1F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274702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2B1BD-5EF1-4902-9676-B329E92869A7}" type="datetimeFigureOut">
              <a:rPr lang="uk-UA" smtClean="0">
                <a:solidFill>
                  <a:srgbClr val="DC9E1F"/>
                </a:solidFill>
              </a:rPr>
              <a:pPr/>
              <a:t>27.11.2022</a:t>
            </a:fld>
            <a:endParaRPr lang="uk-UA">
              <a:solidFill>
                <a:srgbClr val="DC9E1F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DC9E1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32FA7-B788-4C88-ABEA-73F8572A93C3}" type="slidenum">
              <a:rPr lang="uk-UA" smtClean="0">
                <a:solidFill>
                  <a:srgbClr val="DC9E1F"/>
                </a:solidFill>
              </a:rPr>
              <a:pPr/>
              <a:t>‹#›</a:t>
            </a:fld>
            <a:endParaRPr lang="uk-UA">
              <a:solidFill>
                <a:srgbClr val="DC9E1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87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952B1BD-5EF1-4902-9676-B329E92869A7}" type="datetimeFigureOut">
              <a:rPr lang="uk-UA" smtClean="0">
                <a:solidFill>
                  <a:srgbClr val="DC9E1F"/>
                </a:solidFill>
              </a:rPr>
              <a:pPr/>
              <a:t>27.11.2022</a:t>
            </a:fld>
            <a:endParaRPr lang="uk-UA">
              <a:solidFill>
                <a:srgbClr val="DC9E1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C832FA7-B788-4C88-ABEA-73F8572A93C3}" type="slidenum">
              <a:rPr lang="uk-UA" smtClean="0">
                <a:solidFill>
                  <a:srgbClr val="DC9E1F"/>
                </a:solidFill>
              </a:rPr>
              <a:pPr/>
              <a:t>‹#›</a:t>
            </a:fld>
            <a:endParaRPr lang="uk-UA">
              <a:solidFill>
                <a:srgbClr val="DC9E1F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uk-UA">
              <a:solidFill>
                <a:srgbClr val="DC9E1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471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2B1BD-5EF1-4902-9676-B329E92869A7}" type="datetimeFigureOut">
              <a:rPr lang="uk-UA" smtClean="0">
                <a:solidFill>
                  <a:srgbClr val="DC9E1F"/>
                </a:solidFill>
              </a:rPr>
              <a:pPr/>
              <a:t>27.11.2022</a:t>
            </a:fld>
            <a:endParaRPr lang="uk-UA">
              <a:solidFill>
                <a:srgbClr val="DC9E1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C832FA7-B788-4C88-ABEA-73F8572A93C3}" type="slidenum">
              <a:rPr lang="uk-UA" smtClean="0">
                <a:solidFill>
                  <a:srgbClr val="DC9E1F"/>
                </a:solidFill>
              </a:rPr>
              <a:pPr/>
              <a:t>‹#›</a:t>
            </a:fld>
            <a:endParaRPr lang="uk-UA">
              <a:solidFill>
                <a:srgbClr val="DC9E1F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uk-UA">
              <a:solidFill>
                <a:srgbClr val="DC9E1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90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E2145-995E-4F18-86E3-FCC08B4FB5C9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/>
              <a:t>27.11.2022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8BE74-8556-4803-923A-86933BE16395}" type="slidenum">
              <a:rPr lang="uk-UA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0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2B1BD-5EF1-4902-9676-B329E92869A7}" type="datetimeFigureOut">
              <a:rPr lang="uk-UA" smtClean="0">
                <a:solidFill>
                  <a:srgbClr val="DC9E1F"/>
                </a:solidFill>
              </a:rPr>
              <a:pPr/>
              <a:t>27.11.2022</a:t>
            </a:fld>
            <a:endParaRPr lang="uk-UA">
              <a:solidFill>
                <a:srgbClr val="DC9E1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DC9E1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32FA7-B788-4C88-ABEA-73F8572A93C3}" type="slidenum">
              <a:rPr lang="uk-UA" smtClean="0">
                <a:solidFill>
                  <a:srgbClr val="DC9E1F"/>
                </a:solidFill>
              </a:rPr>
              <a:pPr/>
              <a:t>‹#›</a:t>
            </a:fld>
            <a:endParaRPr lang="uk-UA">
              <a:solidFill>
                <a:srgbClr val="DC9E1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70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2B1BD-5EF1-4902-9676-B329E92869A7}" type="datetimeFigureOut">
              <a:rPr lang="uk-UA" smtClean="0">
                <a:solidFill>
                  <a:srgbClr val="DC9E1F"/>
                </a:solidFill>
              </a:rPr>
              <a:pPr/>
              <a:t>27.11.2022</a:t>
            </a:fld>
            <a:endParaRPr lang="uk-UA">
              <a:solidFill>
                <a:srgbClr val="DC9E1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DC9E1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32FA7-B788-4C88-ABEA-73F8572A93C3}" type="slidenum">
              <a:rPr lang="uk-UA" smtClean="0">
                <a:solidFill>
                  <a:srgbClr val="DC9E1F"/>
                </a:solidFill>
              </a:rPr>
              <a:pPr/>
              <a:t>‹#›</a:t>
            </a:fld>
            <a:endParaRPr lang="uk-UA">
              <a:solidFill>
                <a:srgbClr val="DC9E1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50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2B1BD-5EF1-4902-9676-B329E92869A7}" type="datetimeFigureOut">
              <a:rPr lang="uk-UA" smtClean="0">
                <a:solidFill>
                  <a:srgbClr val="DC9E1F"/>
                </a:solidFill>
              </a:rPr>
              <a:pPr/>
              <a:t>27.11.2022</a:t>
            </a:fld>
            <a:endParaRPr lang="uk-UA">
              <a:solidFill>
                <a:srgbClr val="DC9E1F"/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C832FA7-B788-4C88-ABEA-73F8572A93C3}" type="slidenum">
              <a:rPr lang="uk-UA" smtClean="0">
                <a:solidFill>
                  <a:srgbClr val="DC9E1F"/>
                </a:solidFill>
              </a:rPr>
              <a:pPr/>
              <a:t>‹#›</a:t>
            </a:fld>
            <a:endParaRPr lang="uk-UA">
              <a:solidFill>
                <a:srgbClr val="DC9E1F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uk-UA">
              <a:solidFill>
                <a:srgbClr val="DC9E1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280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952B1BD-5EF1-4902-9676-B329E92869A7}" type="datetimeFigureOut">
              <a:rPr lang="uk-UA" smtClean="0">
                <a:solidFill>
                  <a:srgbClr val="DC9E1F"/>
                </a:solidFill>
              </a:rPr>
              <a:pPr/>
              <a:t>27.11.2022</a:t>
            </a:fld>
            <a:endParaRPr lang="uk-UA">
              <a:solidFill>
                <a:srgbClr val="DC9E1F"/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FC832FA7-B788-4C88-ABEA-73F8572A93C3}" type="slidenum">
              <a:rPr lang="uk-UA" smtClean="0">
                <a:solidFill>
                  <a:srgbClr val="DC9E1F"/>
                </a:solidFill>
              </a:rPr>
              <a:pPr/>
              <a:t>‹#›</a:t>
            </a:fld>
            <a:endParaRPr lang="uk-UA">
              <a:solidFill>
                <a:srgbClr val="DC9E1F"/>
              </a:solidFill>
            </a:endParaRPr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uk-UA">
              <a:solidFill>
                <a:srgbClr val="DC9E1F"/>
              </a:solidFill>
            </a:endParaRPr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67984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2B1BD-5EF1-4902-9676-B329E92869A7}" type="datetimeFigureOut">
              <a:rPr lang="uk-UA" smtClean="0">
                <a:solidFill>
                  <a:srgbClr val="DC9E1F"/>
                </a:solidFill>
              </a:rPr>
              <a:pPr/>
              <a:t>27.11.2022</a:t>
            </a:fld>
            <a:endParaRPr lang="uk-UA">
              <a:solidFill>
                <a:srgbClr val="DC9E1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DC9E1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32FA7-B788-4C88-ABEA-73F8572A93C3}" type="slidenum">
              <a:rPr lang="uk-UA" smtClean="0">
                <a:solidFill>
                  <a:srgbClr val="DC9E1F"/>
                </a:solidFill>
              </a:rPr>
              <a:pPr/>
              <a:t>‹#›</a:t>
            </a:fld>
            <a:endParaRPr lang="uk-UA">
              <a:solidFill>
                <a:srgbClr val="DC9E1F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680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2B1BD-5EF1-4902-9676-B329E92869A7}" type="datetimeFigureOut">
              <a:rPr lang="uk-UA" smtClean="0">
                <a:solidFill>
                  <a:srgbClr val="DC9E1F"/>
                </a:solidFill>
              </a:rPr>
              <a:pPr/>
              <a:t>27.11.2022</a:t>
            </a:fld>
            <a:endParaRPr lang="uk-UA">
              <a:solidFill>
                <a:srgbClr val="DC9E1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DC9E1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32FA7-B788-4C88-ABEA-73F8572A93C3}" type="slidenum">
              <a:rPr lang="uk-UA" smtClean="0">
                <a:solidFill>
                  <a:srgbClr val="DC9E1F"/>
                </a:solidFill>
              </a:rPr>
              <a:pPr/>
              <a:t>‹#›</a:t>
            </a:fld>
            <a:endParaRPr lang="uk-UA">
              <a:solidFill>
                <a:srgbClr val="DC9E1F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044570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32FA7-B788-4C88-ABEA-73F8572A93C3}" type="slidenum">
              <a:rPr lang="uk-UA" smtClean="0">
                <a:solidFill>
                  <a:srgbClr val="DC9E1F"/>
                </a:solidFill>
              </a:rPr>
              <a:pPr/>
              <a:t>‹#›</a:t>
            </a:fld>
            <a:endParaRPr lang="uk-UA">
              <a:solidFill>
                <a:srgbClr val="DC9E1F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DC9E1F"/>
              </a:solidFill>
            </a:endParaRP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2B1BD-5EF1-4902-9676-B329E92869A7}" type="datetimeFigureOut">
              <a:rPr lang="uk-UA" smtClean="0">
                <a:solidFill>
                  <a:srgbClr val="DC9E1F"/>
                </a:solidFill>
              </a:rPr>
              <a:pPr/>
              <a:t>27.11.2022</a:t>
            </a:fld>
            <a:endParaRPr lang="uk-UA">
              <a:solidFill>
                <a:srgbClr val="DC9E1F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8199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2B1BD-5EF1-4902-9676-B329E92869A7}" type="datetimeFigureOut">
              <a:rPr lang="uk-UA" smtClean="0">
                <a:solidFill>
                  <a:srgbClr val="DC9E1F"/>
                </a:solidFill>
              </a:rPr>
              <a:pPr/>
              <a:t>27.11.2022</a:t>
            </a:fld>
            <a:endParaRPr lang="uk-UA">
              <a:solidFill>
                <a:srgbClr val="DC9E1F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DC9E1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32FA7-B788-4C88-ABEA-73F8572A93C3}" type="slidenum">
              <a:rPr lang="uk-UA" smtClean="0">
                <a:solidFill>
                  <a:srgbClr val="DC9E1F"/>
                </a:solidFill>
              </a:rPr>
              <a:pPr/>
              <a:t>‹#›</a:t>
            </a:fld>
            <a:endParaRPr lang="uk-UA">
              <a:solidFill>
                <a:srgbClr val="DC9E1F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447083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2B1BD-5EF1-4902-9676-B329E92869A7}" type="datetimeFigureOut">
              <a:rPr lang="uk-UA" smtClean="0">
                <a:solidFill>
                  <a:srgbClr val="DC9E1F"/>
                </a:solidFill>
              </a:rPr>
              <a:pPr/>
              <a:t>27.11.2022</a:t>
            </a:fld>
            <a:endParaRPr lang="uk-UA">
              <a:solidFill>
                <a:srgbClr val="DC9E1F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DC9E1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32FA7-B788-4C88-ABEA-73F8572A93C3}" type="slidenum">
              <a:rPr lang="uk-UA" smtClean="0">
                <a:solidFill>
                  <a:srgbClr val="DC9E1F"/>
                </a:solidFill>
              </a:rPr>
              <a:pPr/>
              <a:t>‹#›</a:t>
            </a:fld>
            <a:endParaRPr lang="uk-UA">
              <a:solidFill>
                <a:srgbClr val="DC9E1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13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952B1BD-5EF1-4902-9676-B329E92869A7}" type="datetimeFigureOut">
              <a:rPr lang="uk-UA" smtClean="0">
                <a:solidFill>
                  <a:srgbClr val="DC9E1F"/>
                </a:solidFill>
              </a:rPr>
              <a:pPr/>
              <a:t>27.11.2022</a:t>
            </a:fld>
            <a:endParaRPr lang="uk-UA">
              <a:solidFill>
                <a:srgbClr val="DC9E1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C832FA7-B788-4C88-ABEA-73F8572A93C3}" type="slidenum">
              <a:rPr lang="uk-UA" smtClean="0">
                <a:solidFill>
                  <a:srgbClr val="DC9E1F"/>
                </a:solidFill>
              </a:rPr>
              <a:pPr/>
              <a:t>‹#›</a:t>
            </a:fld>
            <a:endParaRPr lang="uk-UA">
              <a:solidFill>
                <a:srgbClr val="DC9E1F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uk-UA">
              <a:solidFill>
                <a:srgbClr val="DC9E1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556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E2145-995E-4F18-86E3-FCC08B4FB5C9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/>
              <a:t>27.11.2022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8BE74-8556-4803-923A-86933BE16395}" type="slidenum">
              <a:rPr lang="uk-UA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69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2B1BD-5EF1-4902-9676-B329E92869A7}" type="datetimeFigureOut">
              <a:rPr lang="uk-UA" smtClean="0">
                <a:solidFill>
                  <a:srgbClr val="DC9E1F"/>
                </a:solidFill>
              </a:rPr>
              <a:pPr/>
              <a:t>27.11.2022</a:t>
            </a:fld>
            <a:endParaRPr lang="uk-UA">
              <a:solidFill>
                <a:srgbClr val="DC9E1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C832FA7-B788-4C88-ABEA-73F8572A93C3}" type="slidenum">
              <a:rPr lang="uk-UA" smtClean="0">
                <a:solidFill>
                  <a:srgbClr val="DC9E1F"/>
                </a:solidFill>
              </a:rPr>
              <a:pPr/>
              <a:t>‹#›</a:t>
            </a:fld>
            <a:endParaRPr lang="uk-UA">
              <a:solidFill>
                <a:srgbClr val="DC9E1F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uk-UA">
              <a:solidFill>
                <a:srgbClr val="DC9E1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67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2B1BD-5EF1-4902-9676-B329E92869A7}" type="datetimeFigureOut">
              <a:rPr lang="uk-UA" smtClean="0">
                <a:solidFill>
                  <a:srgbClr val="DC9E1F"/>
                </a:solidFill>
              </a:rPr>
              <a:pPr/>
              <a:t>27.11.2022</a:t>
            </a:fld>
            <a:endParaRPr lang="uk-UA">
              <a:solidFill>
                <a:srgbClr val="DC9E1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DC9E1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32FA7-B788-4C88-ABEA-73F8572A93C3}" type="slidenum">
              <a:rPr lang="uk-UA" smtClean="0">
                <a:solidFill>
                  <a:srgbClr val="DC9E1F"/>
                </a:solidFill>
              </a:rPr>
              <a:pPr/>
              <a:t>‹#›</a:t>
            </a:fld>
            <a:endParaRPr lang="uk-UA">
              <a:solidFill>
                <a:srgbClr val="DC9E1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4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2B1BD-5EF1-4902-9676-B329E92869A7}" type="datetimeFigureOut">
              <a:rPr lang="uk-UA" smtClean="0">
                <a:solidFill>
                  <a:srgbClr val="DC9E1F"/>
                </a:solidFill>
              </a:rPr>
              <a:pPr/>
              <a:t>27.11.2022</a:t>
            </a:fld>
            <a:endParaRPr lang="uk-UA">
              <a:solidFill>
                <a:srgbClr val="DC9E1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srgbClr val="DC9E1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32FA7-B788-4C88-ABEA-73F8572A93C3}" type="slidenum">
              <a:rPr lang="uk-UA" smtClean="0">
                <a:solidFill>
                  <a:srgbClr val="DC9E1F"/>
                </a:solidFill>
              </a:rPr>
              <a:pPr/>
              <a:t>‹#›</a:t>
            </a:fld>
            <a:endParaRPr lang="uk-UA">
              <a:solidFill>
                <a:srgbClr val="DC9E1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33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AE6AF-0C6C-4DE8-A77B-665164E587F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D4FB3-5D24-4786-879F-2766033A212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25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AE6AF-0C6C-4DE8-A77B-665164E587F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D4FB3-5D24-4786-879F-2766033A212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41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AE6AF-0C6C-4DE8-A77B-665164E587F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D4FB3-5D24-4786-879F-2766033A212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25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AE6AF-0C6C-4DE8-A77B-665164E587F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D4FB3-5D24-4786-879F-2766033A212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81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AE6AF-0C6C-4DE8-A77B-665164E587F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D4FB3-5D24-4786-879F-2766033A212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85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AE6AF-0C6C-4DE8-A77B-665164E587F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D4FB3-5D24-4786-879F-2766033A212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40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AE6AF-0C6C-4DE8-A77B-665164E587F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D4FB3-5D24-4786-879F-2766033A212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36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E2145-995E-4F18-86E3-FCC08B4FB5C9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/>
              <a:t>27.11.2022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8BE74-8556-4803-923A-86933BE16395}" type="slidenum">
              <a:rPr lang="uk-UA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38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AE6AF-0C6C-4DE8-A77B-665164E587F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D4FB3-5D24-4786-879F-2766033A212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730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AE6AF-0C6C-4DE8-A77B-665164E587F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D4FB3-5D24-4786-879F-2766033A212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8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AE6AF-0C6C-4DE8-A77B-665164E587F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D4FB3-5D24-4786-879F-2766033A212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92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AE6AF-0C6C-4DE8-A77B-665164E587F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D4FB3-5D24-4786-879F-2766033A212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54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AE6AF-0C6C-4DE8-A77B-665164E587F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D4FB3-5D24-4786-879F-2766033A212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172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AE6AF-0C6C-4DE8-A77B-665164E587F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D4FB3-5D24-4786-879F-2766033A212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37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AE6AF-0C6C-4DE8-A77B-665164E587F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D4FB3-5D24-4786-879F-2766033A212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63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AE6AF-0C6C-4DE8-A77B-665164E587F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D4FB3-5D24-4786-879F-2766033A212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84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AE6AF-0C6C-4DE8-A77B-665164E587F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D4FB3-5D24-4786-879F-2766033A212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763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AE6AF-0C6C-4DE8-A77B-665164E587F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D4FB3-5D24-4786-879F-2766033A212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32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E2145-995E-4F18-86E3-FCC08B4FB5C9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/>
              <a:t>27.11.2022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8BE74-8556-4803-923A-86933BE16395}" type="slidenum">
              <a:rPr lang="uk-UA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58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AE6AF-0C6C-4DE8-A77B-665164E587F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D4FB3-5D24-4786-879F-2766033A212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71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AE6AF-0C6C-4DE8-A77B-665164E587F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D4FB3-5D24-4786-879F-2766033A212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500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AE6AF-0C6C-4DE8-A77B-665164E587F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D4FB3-5D24-4786-879F-2766033A212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12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AE6AF-0C6C-4DE8-A77B-665164E587F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D4FB3-5D24-4786-879F-2766033A212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32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AE6AF-0C6C-4DE8-A77B-665164E587F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D4FB3-5D24-4786-879F-2766033A212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487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E2145-995E-4F18-86E3-FCC08B4FB5C9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/>
              <a:t>27.11.2022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8BE74-8556-4803-923A-86933BE16395}" type="slidenum">
              <a:rPr lang="uk-UA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10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E2145-995E-4F18-86E3-FCC08B4FB5C9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/>
              <a:t>27.11.2022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8BE74-8556-4803-923A-86933BE16395}" type="slidenum">
              <a:rPr lang="uk-UA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37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E2145-995E-4F18-86E3-FCC08B4FB5C9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/>
              <a:t>27.11.2022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8BE74-8556-4803-923A-86933BE16395}" type="slidenum">
              <a:rPr lang="uk-UA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8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E2145-995E-4F18-86E3-FCC08B4FB5C9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/>
              <a:t>27.11.2022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8BE74-8556-4803-923A-86933BE16395}" type="slidenum">
              <a:rPr lang="uk-UA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94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E2145-995E-4F18-86E3-FCC08B4FB5C9}" type="datetimeFigureOut">
              <a:rPr lang="uk-UA" smtClean="0"/>
              <a:pPr/>
              <a:t>27.11.2022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8BE74-8556-4803-923A-86933BE16395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31350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E2145-995E-4F18-86E3-FCC08B4FB5C9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/>
              <a:t>27.11.2022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8BE74-8556-4803-923A-86933BE16395}" type="slidenum">
              <a:rPr lang="uk-UA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75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E2145-995E-4F18-86E3-FCC08B4FB5C9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/>
              <a:t>27.11.2022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8BE74-8556-4803-923A-86933BE16395}" type="slidenum">
              <a:rPr lang="uk-UA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826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E2145-995E-4F18-86E3-FCC08B4FB5C9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/>
              <a:t>27.11.2022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8BE74-8556-4803-923A-86933BE16395}" type="slidenum">
              <a:rPr lang="uk-UA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748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E2145-995E-4F18-86E3-FCC08B4FB5C9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/>
              <a:t>27.11.2022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8BE74-8556-4803-923A-86933BE16395}" type="slidenum">
              <a:rPr lang="uk-UA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23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E2145-995E-4F18-86E3-FCC08B4FB5C9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/>
              <a:t>27.11.2022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8BE74-8556-4803-923A-86933BE16395}" type="slidenum">
              <a:rPr lang="uk-UA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44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E2145-995E-4F18-86E3-FCC08B4FB5C9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/>
              <a:t>27.11.2022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8BE74-8556-4803-923A-86933BE16395}" type="slidenum">
              <a:rPr lang="uk-UA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54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E2145-995E-4F18-86E3-FCC08B4FB5C9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/>
              <a:t>27.11.2022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8BE74-8556-4803-923A-86933BE16395}" type="slidenum">
              <a:rPr lang="uk-UA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73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E2145-995E-4F18-86E3-FCC08B4FB5C9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/>
              <a:t>27.11.2022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8BE74-8556-4803-923A-86933BE16395}" type="slidenum">
              <a:rPr lang="uk-UA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280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E2145-995E-4F18-86E3-FCC08B4FB5C9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/>
              <a:t>27.11.2022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8BE74-8556-4803-923A-86933BE16395}" type="slidenum">
              <a:rPr lang="uk-UA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4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E2145-995E-4F18-86E3-FCC08B4FB5C9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/>
              <a:t>27.11.2022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8BE74-8556-4803-923A-86933BE16395}" type="slidenum">
              <a:rPr lang="uk-UA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54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E2145-995E-4F18-86E3-FCC08B4FB5C9}" type="datetimeFigureOut">
              <a:rPr lang="uk-UA" smtClean="0"/>
              <a:pPr/>
              <a:t>27.11.2022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8BE74-8556-4803-923A-86933BE16395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7216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E2145-995E-4F18-86E3-FCC08B4FB5C9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/>
              <a:t>27.11.2022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8BE74-8556-4803-923A-86933BE16395}" type="slidenum">
              <a:rPr lang="uk-UA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49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E2145-995E-4F18-86E3-FCC08B4FB5C9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/>
              <a:t>27.11.2022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8BE74-8556-4803-923A-86933BE16395}" type="slidenum">
              <a:rPr lang="uk-UA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99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E2145-995E-4F18-86E3-FCC08B4FB5C9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/>
              <a:t>27.11.2022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8BE74-8556-4803-923A-86933BE16395}" type="slidenum">
              <a:rPr lang="uk-UA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48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E2145-995E-4F18-86E3-FCC08B4FB5C9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/>
              <a:t>27.11.2022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8BE74-8556-4803-923A-86933BE16395}" type="slidenum">
              <a:rPr lang="uk-UA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48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E2145-995E-4F18-86E3-FCC08B4FB5C9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/>
              <a:t>27.11.2022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8BE74-8556-4803-923A-86933BE16395}" type="slidenum">
              <a:rPr lang="uk-UA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23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E2145-995E-4F18-86E3-FCC08B4FB5C9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/>
              <a:t>27.11.2022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8BE74-8556-4803-923A-86933BE16395}" type="slidenum">
              <a:rPr lang="uk-UA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44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E2145-995E-4F18-86E3-FCC08B4FB5C9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/>
              <a:t>27.11.2022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8BE74-8556-4803-923A-86933BE16395}" type="slidenum">
              <a:rPr lang="uk-UA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54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E2145-995E-4F18-86E3-FCC08B4FB5C9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/>
              <a:t>27.11.2022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8BE74-8556-4803-923A-86933BE16395}" type="slidenum">
              <a:rPr lang="uk-UA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73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E2145-995E-4F18-86E3-FCC08B4FB5C9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/>
              <a:t>27.11.2022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8BE74-8556-4803-923A-86933BE16395}" type="slidenum">
              <a:rPr lang="uk-UA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280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E2145-995E-4F18-86E3-FCC08B4FB5C9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/>
              <a:t>27.11.2022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8BE74-8556-4803-923A-86933BE16395}" type="slidenum">
              <a:rPr lang="uk-UA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4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E2145-995E-4F18-86E3-FCC08B4FB5C9}" type="datetimeFigureOut">
              <a:rPr lang="uk-UA" smtClean="0"/>
              <a:pPr/>
              <a:t>27.11.2022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8BE74-8556-4803-923A-86933BE16395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2398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E2145-995E-4F18-86E3-FCC08B4FB5C9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/>
              <a:t>27.11.2022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8BE74-8556-4803-923A-86933BE16395}" type="slidenum">
              <a:rPr lang="uk-UA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54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E2145-995E-4F18-86E3-FCC08B4FB5C9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/>
              <a:t>27.11.2022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8BE74-8556-4803-923A-86933BE16395}" type="slidenum">
              <a:rPr lang="uk-UA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49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E2145-995E-4F18-86E3-FCC08B4FB5C9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/>
              <a:t>27.11.2022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8BE74-8556-4803-923A-86933BE16395}" type="slidenum">
              <a:rPr lang="uk-UA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99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E2145-995E-4F18-86E3-FCC08B4FB5C9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/>
              <a:t>27.11.2022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8BE74-8556-4803-923A-86933BE16395}" type="slidenum">
              <a:rPr lang="uk-UA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48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E2145-995E-4F18-86E3-FCC08B4FB5C9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/>
              <a:t>27.11.2022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8BE74-8556-4803-923A-86933BE16395}" type="slidenum">
              <a:rPr lang="uk-UA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48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E2145-995E-4F18-86E3-FCC08B4FB5C9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/>
              <a:t>27.11.2022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8BE74-8556-4803-923A-86933BE16395}" type="slidenum">
              <a:rPr lang="uk-UA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23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E2145-995E-4F18-86E3-FCC08B4FB5C9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/>
              <a:t>27.11.2022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8BE74-8556-4803-923A-86933BE16395}" type="slidenum">
              <a:rPr lang="uk-UA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44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E2145-995E-4F18-86E3-FCC08B4FB5C9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/>
              <a:t>27.11.2022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8BE74-8556-4803-923A-86933BE16395}" type="slidenum">
              <a:rPr lang="uk-UA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54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E2145-995E-4F18-86E3-FCC08B4FB5C9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/>
              <a:t>27.11.2022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8BE74-8556-4803-923A-86933BE16395}" type="slidenum">
              <a:rPr lang="uk-UA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73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E2145-995E-4F18-86E3-FCC08B4FB5C9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/>
              <a:t>27.11.2022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8BE74-8556-4803-923A-86933BE16395}" type="slidenum">
              <a:rPr lang="uk-UA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280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E2145-995E-4F18-86E3-FCC08B4FB5C9}" type="datetimeFigureOut">
              <a:rPr lang="uk-UA" smtClean="0"/>
              <a:pPr/>
              <a:t>27.11.2022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8BE74-8556-4803-923A-86933BE16395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38529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E2145-995E-4F18-86E3-FCC08B4FB5C9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/>
              <a:t>27.11.2022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8BE74-8556-4803-923A-86933BE16395}" type="slidenum">
              <a:rPr lang="uk-UA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4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E2145-995E-4F18-86E3-FCC08B4FB5C9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/>
              <a:t>27.11.2022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8BE74-8556-4803-923A-86933BE16395}" type="slidenum">
              <a:rPr lang="uk-UA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54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E2145-995E-4F18-86E3-FCC08B4FB5C9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/>
              <a:t>27.11.2022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8BE74-8556-4803-923A-86933BE16395}" type="slidenum">
              <a:rPr lang="uk-UA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49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E2145-995E-4F18-86E3-FCC08B4FB5C9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/>
              <a:t>27.11.2022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8BE74-8556-4803-923A-86933BE16395}" type="slidenum">
              <a:rPr lang="uk-UA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99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E2145-995E-4F18-86E3-FCC08B4FB5C9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/>
              <a:t>27.11.2022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8BE74-8556-4803-923A-86933BE16395}" type="slidenum">
              <a:rPr lang="uk-UA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48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E2145-995E-4F18-86E3-FCC08B4FB5C9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/>
              <a:t>27.11.2022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8BE74-8556-4803-923A-86933BE16395}" type="slidenum">
              <a:rPr lang="uk-UA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48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E2145-995E-4F18-86E3-FCC08B4FB5C9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/>
              <a:t>27.11.2022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8BE74-8556-4803-923A-86933BE16395}" type="slidenum">
              <a:rPr lang="uk-UA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23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E2145-995E-4F18-86E3-FCC08B4FB5C9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/>
              <a:t>27.11.2022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8BE74-8556-4803-923A-86933BE16395}" type="slidenum">
              <a:rPr lang="uk-UA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44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E2145-995E-4F18-86E3-FCC08B4FB5C9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/>
              <a:t>27.11.2022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8BE74-8556-4803-923A-86933BE16395}" type="slidenum">
              <a:rPr lang="uk-UA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54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E2145-995E-4F18-86E3-FCC08B4FB5C9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/>
              <a:t>27.11.2022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8BE74-8556-4803-923A-86933BE16395}" type="slidenum">
              <a:rPr lang="uk-UA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73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E2145-995E-4F18-86E3-FCC08B4FB5C9}" type="datetimeFigureOut">
              <a:rPr lang="uk-UA" smtClean="0"/>
              <a:pPr/>
              <a:t>27.11.2022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8BE74-8556-4803-923A-86933BE16395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2466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E2145-995E-4F18-86E3-FCC08B4FB5C9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/>
              <a:t>27.11.2022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8BE74-8556-4803-923A-86933BE16395}" type="slidenum">
              <a:rPr lang="uk-UA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280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E2145-995E-4F18-86E3-FCC08B4FB5C9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/>
              <a:t>27.11.2022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8BE74-8556-4803-923A-86933BE16395}" type="slidenum">
              <a:rPr lang="uk-UA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4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E2145-995E-4F18-86E3-FCC08B4FB5C9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/>
              <a:t>27.11.2022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8BE74-8556-4803-923A-86933BE16395}" type="slidenum">
              <a:rPr lang="uk-UA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54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E2145-995E-4F18-86E3-FCC08B4FB5C9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/>
              <a:t>27.11.2022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8BE74-8556-4803-923A-86933BE16395}" type="slidenum">
              <a:rPr lang="uk-UA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49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E2145-995E-4F18-86E3-FCC08B4FB5C9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/>
              <a:t>27.11.2022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8BE74-8556-4803-923A-86933BE16395}" type="slidenum">
              <a:rPr lang="uk-UA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99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E2145-995E-4F18-86E3-FCC08B4FB5C9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/>
              <a:t>27.11.2022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8BE74-8556-4803-923A-86933BE16395}" type="slidenum">
              <a:rPr lang="uk-UA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48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E2145-995E-4F18-86E3-FCC08B4FB5C9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/>
              <a:t>27.11.2022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8BE74-8556-4803-923A-86933BE16395}" type="slidenum">
              <a:rPr lang="uk-UA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48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E2145-995E-4F18-86E3-FCC08B4FB5C9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/>
              <a:t>27.11.2022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8BE74-8556-4803-923A-86933BE16395}" type="slidenum">
              <a:rPr lang="uk-UA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23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E2145-995E-4F18-86E3-FCC08B4FB5C9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/>
              <a:t>27.11.2022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8BE74-8556-4803-923A-86933BE16395}" type="slidenum">
              <a:rPr lang="uk-UA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44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E2145-995E-4F18-86E3-FCC08B4FB5C9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/>
              <a:t>27.11.2022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8BE74-8556-4803-923A-86933BE16395}" type="slidenum">
              <a:rPr lang="uk-UA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54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E2145-995E-4F18-86E3-FCC08B4FB5C9}" type="datetimeFigureOut">
              <a:rPr lang="uk-UA" smtClean="0"/>
              <a:pPr/>
              <a:t>27.11.2022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8BE74-8556-4803-923A-86933BE16395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394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E2145-995E-4F18-86E3-FCC08B4FB5C9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/>
              <a:t>27.11.2022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8BE74-8556-4803-923A-86933BE16395}" type="slidenum">
              <a:rPr lang="uk-UA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73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E2145-995E-4F18-86E3-FCC08B4FB5C9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/>
              <a:t>27.11.2022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8BE74-8556-4803-923A-86933BE16395}" type="slidenum">
              <a:rPr lang="uk-UA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280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E2145-995E-4F18-86E3-FCC08B4FB5C9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/>
              <a:t>27.11.2022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8BE74-8556-4803-923A-86933BE16395}" type="slidenum">
              <a:rPr lang="uk-UA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4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E2145-995E-4F18-86E3-FCC08B4FB5C9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/>
              <a:t>27.11.2022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8BE74-8556-4803-923A-86933BE16395}" type="slidenum">
              <a:rPr lang="uk-UA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54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E2145-995E-4F18-86E3-FCC08B4FB5C9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/>
              <a:t>27.11.2022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8BE74-8556-4803-923A-86933BE16395}" type="slidenum">
              <a:rPr lang="uk-UA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49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E2145-995E-4F18-86E3-FCC08B4FB5C9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/>
              <a:t>27.11.2022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8BE74-8556-4803-923A-86933BE16395}" type="slidenum">
              <a:rPr lang="uk-UA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99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E2145-995E-4F18-86E3-FCC08B4FB5C9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/>
              <a:t>27.11.2022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8BE74-8556-4803-923A-86933BE16395}" type="slidenum">
              <a:rPr lang="uk-UA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48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E2145-995E-4F18-86E3-FCC08B4FB5C9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/>
              <a:t>27.11.2022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8BE74-8556-4803-923A-86933BE16395}" type="slidenum">
              <a:rPr lang="uk-UA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48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E2145-995E-4F18-86E3-FCC08B4FB5C9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/>
              <a:t>27.11.2022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8BE74-8556-4803-923A-86933BE16395}" type="slidenum">
              <a:rPr lang="uk-UA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23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E2145-995E-4F18-86E3-FCC08B4FB5C9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/>
              <a:t>27.11.2022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8BE74-8556-4803-923A-86933BE16395}" type="slidenum">
              <a:rPr lang="uk-UA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44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E2145-995E-4F18-86E3-FCC08B4FB5C9}" type="datetimeFigureOut">
              <a:rPr lang="uk-UA" smtClean="0"/>
              <a:pPr/>
              <a:t>27.11.2022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8BE74-8556-4803-923A-86933BE16395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79272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E2145-995E-4F18-86E3-FCC08B4FB5C9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/>
              <a:t>27.11.2022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8BE74-8556-4803-923A-86933BE16395}" type="slidenum">
              <a:rPr lang="uk-UA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54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E2145-995E-4F18-86E3-FCC08B4FB5C9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/>
              <a:t>27.11.2022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8BE74-8556-4803-923A-86933BE16395}" type="slidenum">
              <a:rPr lang="uk-UA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73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E2145-995E-4F18-86E3-FCC08B4FB5C9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/>
              <a:t>27.11.2022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8BE74-8556-4803-923A-86933BE16395}" type="slidenum">
              <a:rPr lang="uk-UA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280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E2145-995E-4F18-86E3-FCC08B4FB5C9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/>
              <a:t>27.11.2022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8BE74-8556-4803-923A-86933BE16395}" type="slidenum">
              <a:rPr lang="uk-UA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4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E2145-995E-4F18-86E3-FCC08B4FB5C9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/>
              <a:t>27.11.2022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8BE74-8556-4803-923A-86933BE16395}" type="slidenum">
              <a:rPr lang="uk-UA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54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E2145-995E-4F18-86E3-FCC08B4FB5C9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/>
              <a:t>27.11.2022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8BE74-8556-4803-923A-86933BE16395}" type="slidenum">
              <a:rPr lang="uk-UA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49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E2145-995E-4F18-86E3-FCC08B4FB5C9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/>
              <a:t>27.11.2022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8BE74-8556-4803-923A-86933BE16395}" type="slidenum">
              <a:rPr lang="uk-UA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99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E2145-995E-4F18-86E3-FCC08B4FB5C9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/>
              <a:t>27.11.2022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8BE74-8556-4803-923A-86933BE16395}" type="slidenum">
              <a:rPr lang="uk-UA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48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E2145-995E-4F18-86E3-FCC08B4FB5C9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/>
              <a:t>27.11.2022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8BE74-8556-4803-923A-86933BE16395}" type="slidenum">
              <a:rPr lang="uk-UA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48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E2145-995E-4F18-86E3-FCC08B4FB5C9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/>
              <a:t>27.11.2022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8BE74-8556-4803-923A-86933BE16395}" type="slidenum">
              <a:rPr lang="uk-UA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23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E2145-995E-4F18-86E3-FCC08B4FB5C9}" type="datetimeFigureOut">
              <a:rPr lang="uk-UA" smtClean="0"/>
              <a:pPr/>
              <a:t>27.11.2022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8BE74-8556-4803-923A-86933BE16395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0309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E2145-995E-4F18-86E3-FCC08B4FB5C9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/>
              <a:t>27.11.2022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8BE74-8556-4803-923A-86933BE16395}" type="slidenum">
              <a:rPr lang="uk-UA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44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E2145-995E-4F18-86E3-FCC08B4FB5C9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/>
              <a:t>27.11.2022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8BE74-8556-4803-923A-86933BE16395}" type="slidenum">
              <a:rPr lang="uk-UA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54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E2145-995E-4F18-86E3-FCC08B4FB5C9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/>
              <a:t>27.11.2022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8BE74-8556-4803-923A-86933BE16395}" type="slidenum">
              <a:rPr lang="uk-UA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73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E2145-995E-4F18-86E3-FCC08B4FB5C9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/>
              <a:t>27.11.2022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8BE74-8556-4803-923A-86933BE16395}" type="slidenum">
              <a:rPr lang="uk-UA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280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E2145-995E-4F18-86E3-FCC08B4FB5C9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/>
              <a:t>27.11.2022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8BE74-8556-4803-923A-86933BE16395}" type="slidenum">
              <a:rPr lang="uk-UA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4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E2145-995E-4F18-86E3-FCC08B4FB5C9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/>
              <a:t>27.11.2022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8BE74-8556-4803-923A-86933BE16395}" type="slidenum">
              <a:rPr lang="uk-UA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54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E2145-995E-4F18-86E3-FCC08B4FB5C9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/>
              <a:t>27.11.2022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8BE74-8556-4803-923A-86933BE16395}" type="slidenum">
              <a:rPr lang="uk-UA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49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E2145-995E-4F18-86E3-FCC08B4FB5C9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/>
              <a:t>27.11.2022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8BE74-8556-4803-923A-86933BE16395}" type="slidenum">
              <a:rPr lang="uk-UA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99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E2145-995E-4F18-86E3-FCC08B4FB5C9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/>
              <a:t>27.11.2022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8BE74-8556-4803-923A-86933BE16395}" type="slidenum">
              <a:rPr lang="uk-UA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48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E2145-995E-4F18-86E3-FCC08B4FB5C9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/>
              <a:t>27.11.2022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8BE74-8556-4803-923A-86933BE16395}" type="slidenum">
              <a:rPr lang="uk-UA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48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000">
              <a:schemeClr val="accent1">
                <a:tint val="66000"/>
                <a:satMod val="160000"/>
                <a:alpha val="0"/>
                <a:lumMod val="0"/>
                <a:lumOff val="100000"/>
              </a:schemeClr>
            </a:gs>
            <a:gs pos="71000">
              <a:schemeClr val="tx2">
                <a:lumMod val="40000"/>
                <a:lumOff val="60000"/>
                <a:alpha val="67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E2145-995E-4F18-86E3-FCC08B4FB5C9}" type="datetimeFigureOut">
              <a:rPr lang="uk-UA" smtClean="0"/>
              <a:pPr/>
              <a:t>27.11.2022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08BE74-8556-4803-923A-86933BE16395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36517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000">
              <a:schemeClr val="accent1">
                <a:tint val="66000"/>
                <a:satMod val="160000"/>
                <a:alpha val="0"/>
                <a:lumMod val="0"/>
                <a:lumOff val="100000"/>
              </a:schemeClr>
            </a:gs>
            <a:gs pos="71000">
              <a:schemeClr val="tx2">
                <a:lumMod val="40000"/>
                <a:lumOff val="60000"/>
                <a:alpha val="67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1952B1BD-5EF1-4902-9676-B329E92869A7}" type="datetimeFigureOut">
              <a:rPr lang="uk-UA" smtClean="0">
                <a:solidFill>
                  <a:srgbClr val="DC9E1F"/>
                </a:solidFill>
              </a:rPr>
              <a:pPr/>
              <a:t>27.11.2022</a:t>
            </a:fld>
            <a:endParaRPr lang="uk-UA">
              <a:solidFill>
                <a:srgbClr val="DC9E1F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uk-UA">
              <a:solidFill>
                <a:srgbClr val="DC9E1F"/>
              </a:solidFill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FC832FA7-B788-4C88-ABEA-73F8572A93C3}" type="slidenum">
              <a:rPr lang="uk-UA" smtClean="0">
                <a:solidFill>
                  <a:srgbClr val="DC9E1F"/>
                </a:solidFill>
              </a:rPr>
              <a:pPr/>
              <a:t>‹#›</a:t>
            </a:fld>
            <a:endParaRPr lang="uk-UA">
              <a:solidFill>
                <a:srgbClr val="DC9E1F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3771811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000">
              <a:schemeClr val="accent1">
                <a:tint val="66000"/>
                <a:satMod val="160000"/>
                <a:alpha val="0"/>
                <a:lumMod val="0"/>
                <a:lumOff val="100000"/>
              </a:schemeClr>
            </a:gs>
            <a:gs pos="71000">
              <a:schemeClr val="tx2">
                <a:lumMod val="40000"/>
                <a:lumOff val="60000"/>
                <a:alpha val="67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1952B1BD-5EF1-4902-9676-B329E92869A7}" type="datetimeFigureOut">
              <a:rPr lang="uk-UA" smtClean="0">
                <a:solidFill>
                  <a:srgbClr val="DC9E1F"/>
                </a:solidFill>
              </a:rPr>
              <a:pPr/>
              <a:t>27.11.2022</a:t>
            </a:fld>
            <a:endParaRPr lang="uk-UA">
              <a:solidFill>
                <a:srgbClr val="DC9E1F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uk-UA">
              <a:solidFill>
                <a:srgbClr val="DC9E1F"/>
              </a:solidFill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FC832FA7-B788-4C88-ABEA-73F8572A93C3}" type="slidenum">
              <a:rPr lang="uk-UA" smtClean="0">
                <a:solidFill>
                  <a:srgbClr val="DC9E1F"/>
                </a:solidFill>
              </a:rPr>
              <a:pPr/>
              <a:t>‹#›</a:t>
            </a:fld>
            <a:endParaRPr lang="uk-UA">
              <a:solidFill>
                <a:srgbClr val="DC9E1F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6402787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000">
              <a:schemeClr val="accent1">
                <a:tint val="66000"/>
                <a:satMod val="160000"/>
                <a:alpha val="0"/>
                <a:lumMod val="0"/>
                <a:lumOff val="100000"/>
              </a:schemeClr>
            </a:gs>
            <a:gs pos="71000">
              <a:schemeClr val="tx2">
                <a:lumMod val="40000"/>
                <a:lumOff val="60000"/>
                <a:alpha val="67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1952B1BD-5EF1-4902-9676-B329E92869A7}" type="datetimeFigureOut">
              <a:rPr lang="uk-UA" smtClean="0">
                <a:solidFill>
                  <a:srgbClr val="DC9E1F"/>
                </a:solidFill>
              </a:rPr>
              <a:pPr/>
              <a:t>27.11.2022</a:t>
            </a:fld>
            <a:endParaRPr lang="uk-UA">
              <a:solidFill>
                <a:srgbClr val="DC9E1F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uk-UA">
              <a:solidFill>
                <a:srgbClr val="DC9E1F"/>
              </a:solidFill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FC832FA7-B788-4C88-ABEA-73F8572A93C3}" type="slidenum">
              <a:rPr lang="uk-UA" smtClean="0">
                <a:solidFill>
                  <a:srgbClr val="DC9E1F"/>
                </a:solidFill>
              </a:rPr>
              <a:pPr/>
              <a:t>‹#›</a:t>
            </a:fld>
            <a:endParaRPr lang="uk-UA">
              <a:solidFill>
                <a:srgbClr val="DC9E1F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1817173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000">
              <a:schemeClr val="accent1">
                <a:tint val="66000"/>
                <a:satMod val="160000"/>
                <a:alpha val="0"/>
                <a:lumMod val="0"/>
                <a:lumOff val="100000"/>
              </a:schemeClr>
            </a:gs>
            <a:gs pos="71000">
              <a:schemeClr val="tx2">
                <a:lumMod val="40000"/>
                <a:lumOff val="60000"/>
                <a:alpha val="67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AAE6AF-0C6C-4DE8-A77B-665164E587F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3D4FB3-5D24-4786-879F-2766033A212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051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000">
              <a:schemeClr val="accent1">
                <a:tint val="66000"/>
                <a:satMod val="160000"/>
                <a:alpha val="0"/>
                <a:lumMod val="0"/>
                <a:lumOff val="100000"/>
              </a:schemeClr>
            </a:gs>
            <a:gs pos="71000">
              <a:schemeClr val="tx2">
                <a:lumMod val="40000"/>
                <a:lumOff val="60000"/>
                <a:alpha val="67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AAE6AF-0C6C-4DE8-A77B-665164E587F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3D4FB3-5D24-4786-879F-2766033A212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970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000">
              <a:schemeClr val="accent1">
                <a:tint val="66000"/>
                <a:satMod val="160000"/>
                <a:alpha val="0"/>
                <a:lumMod val="0"/>
                <a:lumOff val="100000"/>
              </a:schemeClr>
            </a:gs>
            <a:gs pos="71000">
              <a:schemeClr val="tx2">
                <a:lumMod val="40000"/>
                <a:lumOff val="60000"/>
                <a:alpha val="67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E2145-995E-4F18-86E3-FCC08B4FB5C9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/>
              <a:t>27.11.2022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08BE74-8556-4803-923A-86933BE16395}" type="slidenum">
              <a:rPr lang="uk-UA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229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000">
              <a:schemeClr val="accent1">
                <a:tint val="66000"/>
                <a:satMod val="160000"/>
                <a:alpha val="0"/>
                <a:lumMod val="0"/>
                <a:lumOff val="100000"/>
              </a:schemeClr>
            </a:gs>
            <a:gs pos="71000">
              <a:schemeClr val="tx2">
                <a:lumMod val="40000"/>
                <a:lumOff val="60000"/>
                <a:alpha val="67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E2145-995E-4F18-86E3-FCC08B4FB5C9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/>
              <a:t>27.11.2022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08BE74-8556-4803-923A-86933BE16395}" type="slidenum">
              <a:rPr lang="uk-UA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742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000">
              <a:schemeClr val="accent1">
                <a:tint val="66000"/>
                <a:satMod val="160000"/>
                <a:alpha val="0"/>
                <a:lumMod val="0"/>
                <a:lumOff val="100000"/>
              </a:schemeClr>
            </a:gs>
            <a:gs pos="71000">
              <a:schemeClr val="tx2">
                <a:lumMod val="40000"/>
                <a:lumOff val="60000"/>
                <a:alpha val="67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E2145-995E-4F18-86E3-FCC08B4FB5C9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/>
              <a:t>27.11.2022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08BE74-8556-4803-923A-86933BE16395}" type="slidenum">
              <a:rPr lang="uk-UA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742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000">
              <a:schemeClr val="accent1">
                <a:tint val="66000"/>
                <a:satMod val="160000"/>
                <a:alpha val="0"/>
                <a:lumMod val="0"/>
                <a:lumOff val="100000"/>
              </a:schemeClr>
            </a:gs>
            <a:gs pos="71000">
              <a:schemeClr val="tx2">
                <a:lumMod val="40000"/>
                <a:lumOff val="60000"/>
                <a:alpha val="67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E2145-995E-4F18-86E3-FCC08B4FB5C9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/>
              <a:t>27.11.2022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08BE74-8556-4803-923A-86933BE16395}" type="slidenum">
              <a:rPr lang="uk-UA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742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000">
              <a:schemeClr val="accent1">
                <a:tint val="66000"/>
                <a:satMod val="160000"/>
                <a:alpha val="0"/>
                <a:lumMod val="0"/>
                <a:lumOff val="100000"/>
              </a:schemeClr>
            </a:gs>
            <a:gs pos="71000">
              <a:schemeClr val="tx2">
                <a:lumMod val="40000"/>
                <a:lumOff val="60000"/>
                <a:alpha val="67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E2145-995E-4F18-86E3-FCC08B4FB5C9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/>
              <a:t>27.11.2022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08BE74-8556-4803-923A-86933BE16395}" type="slidenum">
              <a:rPr lang="uk-UA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742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000">
              <a:schemeClr val="accent1">
                <a:tint val="66000"/>
                <a:satMod val="160000"/>
                <a:alpha val="0"/>
                <a:lumMod val="0"/>
                <a:lumOff val="100000"/>
              </a:schemeClr>
            </a:gs>
            <a:gs pos="71000">
              <a:schemeClr val="tx2">
                <a:lumMod val="40000"/>
                <a:lumOff val="60000"/>
                <a:alpha val="67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E2145-995E-4F18-86E3-FCC08B4FB5C9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/>
              <a:t>27.11.2022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08BE74-8556-4803-923A-86933BE16395}" type="slidenum">
              <a:rPr lang="uk-UA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742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000">
              <a:schemeClr val="accent1">
                <a:tint val="66000"/>
                <a:satMod val="160000"/>
                <a:alpha val="0"/>
                <a:lumMod val="0"/>
                <a:lumOff val="100000"/>
              </a:schemeClr>
            </a:gs>
            <a:gs pos="71000">
              <a:schemeClr val="tx2">
                <a:lumMod val="40000"/>
                <a:lumOff val="60000"/>
                <a:alpha val="67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E2145-995E-4F18-86E3-FCC08B4FB5C9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/>
              <a:t>27.11.2022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08BE74-8556-4803-923A-86933BE16395}" type="slidenum">
              <a:rPr lang="uk-UA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742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000">
              <a:schemeClr val="accent1">
                <a:tint val="66000"/>
                <a:satMod val="160000"/>
                <a:alpha val="0"/>
                <a:lumMod val="0"/>
                <a:lumOff val="100000"/>
              </a:schemeClr>
            </a:gs>
            <a:gs pos="71000">
              <a:schemeClr val="tx2">
                <a:lumMod val="40000"/>
                <a:lumOff val="60000"/>
                <a:alpha val="67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E2145-995E-4F18-86E3-FCC08B4FB5C9}" type="datetimeFigureOut">
              <a:rPr lang="uk-UA">
                <a:solidFill>
                  <a:prstClr val="black">
                    <a:tint val="75000"/>
                  </a:prstClr>
                </a:solidFill>
              </a:rPr>
              <a:pPr/>
              <a:t>27.11.2022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08BE74-8556-4803-923A-86933BE16395}" type="slidenum">
              <a:rPr lang="uk-UA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742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1.jpeg"/><Relationship Id="rId7" Type="http://schemas.openxmlformats.org/officeDocument/2006/relationships/hyperlink" Target="http://megainf.ru/foto/id_4978_pompei_16.html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hyperlink" Target="http://megainf.ru/foto/id_4978_pompei_4.html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4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6"/>
            <a:ext cx="8278688" cy="6264695"/>
          </a:xfrm>
        </p:spPr>
        <p:txBody>
          <a:bodyPr>
            <a:normAutofit/>
          </a:bodyPr>
          <a:lstStyle/>
          <a:p>
            <a:r>
              <a:rPr lang="ro-RO" u="sng" dirty="0">
                <a:latin typeface="Times New Roman" pitchFamily="18" charset="0"/>
                <a:cs typeface="Times New Roman" pitchFamily="18" charset="0"/>
              </a:rPr>
              <a:t>Tema lecției</a:t>
            </a:r>
            <a:r>
              <a:rPr lang="ru-RU" u="sng" dirty="0"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ru-RU" sz="4000" dirty="0"/>
            </a:br>
            <a:r>
              <a:rPr lang="ro-RO" sz="8000" dirty="0">
                <a:latin typeface="Times New Roman" pitchFamily="18" charset="0"/>
                <a:cs typeface="Times New Roman" pitchFamily="18" charset="0"/>
              </a:rPr>
              <a:t>Vulcanism</a:t>
            </a:r>
            <a:r>
              <a:rPr lang="ru-RU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o-RO" sz="8000" dirty="0">
                <a:latin typeface="Times New Roman" pitchFamily="18" charset="0"/>
                <a:cs typeface="Times New Roman" pitchFamily="18" charset="0"/>
              </a:rPr>
              <a:t>și</a:t>
            </a:r>
            <a:r>
              <a:rPr lang="ru-RU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o-RO" sz="8000" dirty="0">
                <a:latin typeface="Times New Roman" pitchFamily="18" charset="0"/>
                <a:cs typeface="Times New Roman" pitchFamily="18" charset="0"/>
              </a:rPr>
              <a:t>vulcanul</a:t>
            </a:r>
            <a:br>
              <a:rPr lang="ru-RU" sz="8000" dirty="0">
                <a:latin typeface="Times New Roman" pitchFamily="18" charset="0"/>
                <a:cs typeface="Times New Roman" pitchFamily="18" charset="0"/>
              </a:rPr>
            </a:br>
            <a:br>
              <a:rPr lang="ru-RU" sz="4000" dirty="0"/>
            </a:br>
            <a:br>
              <a:rPr lang="ru-RU" sz="4000" dirty="0"/>
            </a:br>
            <a:endParaRPr lang="uk-UA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084168" y="5301208"/>
            <a:ext cx="2880320" cy="1440160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ro-RO" dirty="0">
                <a:solidFill>
                  <a:schemeClr val="tx1"/>
                </a:solidFill>
              </a:rPr>
              <a:t>Tcaci Liliana</a:t>
            </a:r>
            <a:r>
              <a:rPr lang="ru-RU" dirty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ro-RO" dirty="0">
                <a:solidFill>
                  <a:schemeClr val="tx1"/>
                </a:solidFill>
              </a:rPr>
              <a:t>profesoară de geografie </a:t>
            </a:r>
          </a:p>
          <a:p>
            <a:pPr algn="l"/>
            <a:r>
              <a:rPr lang="ro-RO" dirty="0">
                <a:solidFill>
                  <a:schemeClr val="tx1"/>
                </a:solidFill>
              </a:rPr>
              <a:t>la Gimnaziul nr. 2</a:t>
            </a:r>
          </a:p>
          <a:p>
            <a:pPr algn="l"/>
            <a:r>
              <a:rPr lang="ro-RO" dirty="0">
                <a:solidFill>
                  <a:schemeClr val="tx1"/>
                </a:solidFill>
              </a:rPr>
              <a:t>orașul Cernăuți</a:t>
            </a:r>
            <a:r>
              <a:rPr lang="uk-UA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9967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Блок-схема: перфолента 13"/>
          <p:cNvSpPr/>
          <p:nvPr/>
        </p:nvSpPr>
        <p:spPr>
          <a:xfrm>
            <a:off x="1259632" y="188640"/>
            <a:ext cx="6156374" cy="1694135"/>
          </a:xfrm>
          <a:prstGeom prst="flowChartPunchedTape">
            <a:avLst/>
          </a:prstGeom>
          <a:solidFill>
            <a:srgbClr val="A5B592"/>
          </a:solidFill>
          <a:ln w="38100" cap="flat" cmpd="sng" algn="ctr">
            <a:solidFill>
              <a:srgbClr val="A5B592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</a:endParaRPr>
          </a:p>
        </p:txBody>
      </p:sp>
      <p:pic>
        <p:nvPicPr>
          <p:cNvPr id="15" name="Picture 17" descr="f41527acf60ae385b55f8e0446cc62d6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3106738"/>
            <a:ext cx="447675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179512" y="561454"/>
            <a:ext cx="8424862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30000"/>
              </a:spcBef>
              <a:spcAft>
                <a:spcPct val="0"/>
              </a:spcAft>
              <a:defRPr/>
            </a:pPr>
            <a:r>
              <a:rPr lang="en-US" sz="5400" b="1" dirty="0" err="1">
                <a:solidFill>
                  <a:schemeClr val="bg1"/>
                </a:solidFill>
                <a:latin typeface="Bookman Old Style" pitchFamily="18" charset="0"/>
              </a:rPr>
              <a:t>Tipuri</a:t>
            </a:r>
            <a:r>
              <a:rPr lang="en-US" sz="5400" b="1" dirty="0">
                <a:solidFill>
                  <a:schemeClr val="bg1"/>
                </a:solidFill>
                <a:latin typeface="Bookman Old Style" pitchFamily="18" charset="0"/>
              </a:rPr>
              <a:t>  de </a:t>
            </a:r>
            <a:r>
              <a:rPr lang="en-US" sz="5400" b="1" dirty="0" err="1">
                <a:solidFill>
                  <a:schemeClr val="bg1"/>
                </a:solidFill>
                <a:latin typeface="Bookman Old Style" pitchFamily="18" charset="0"/>
              </a:rPr>
              <a:t>vulcani</a:t>
            </a:r>
            <a:endParaRPr lang="uk-UA" sz="5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7" name="Вертикальный свиток 16"/>
          <p:cNvSpPr/>
          <p:nvPr/>
        </p:nvSpPr>
        <p:spPr>
          <a:xfrm>
            <a:off x="395287" y="2652663"/>
            <a:ext cx="3672657" cy="4016697"/>
          </a:xfrm>
          <a:prstGeom prst="verticalScroll">
            <a:avLst/>
          </a:prstGeom>
          <a:solidFill>
            <a:srgbClr val="A5B592"/>
          </a:solidFill>
          <a:ln w="38100" cap="flat" cmpd="sng" algn="ctr">
            <a:solidFill>
              <a:srgbClr val="A5B592">
                <a:shade val="50000"/>
              </a:srgbClr>
            </a:solidFill>
            <a:prstDash val="solid"/>
          </a:ln>
          <a:effectLst/>
        </p:spPr>
        <p:txBody>
          <a:bodyPr anchor="t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u="sng" kern="0" dirty="0" err="1">
                <a:solidFill>
                  <a:srgbClr val="C00000"/>
                </a:solidFill>
                <a:latin typeface="Bookman Old Style" pitchFamily="18" charset="0"/>
              </a:rPr>
              <a:t>Activi</a:t>
            </a:r>
            <a:endParaRPr kumimoji="0" lang="uk-UA" sz="4000" b="1" i="0" u="sng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man Old Style" pitchFamily="18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ookman Old Style" pitchFamily="18" charset="0"/>
              </a:rPr>
              <a:t>Periodic se erup în prezent ori s-au erupt odată</a:t>
            </a:r>
            <a:r>
              <a:rPr kumimoji="0" lang="ro-RO" sz="24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ookman Old Style" pitchFamily="18" charset="0"/>
              </a:rPr>
              <a:t> în utimii 10 mii ani.</a:t>
            </a:r>
            <a:endParaRPr kumimoji="0" lang="uk-UA" sz="2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ookman Old Style" pitchFamily="18" charset="0"/>
            </a:endParaRPr>
          </a:p>
        </p:txBody>
      </p:sp>
      <p:sp>
        <p:nvSpPr>
          <p:cNvPr id="18" name="Вертикальный свиток 17"/>
          <p:cNvSpPr/>
          <p:nvPr/>
        </p:nvSpPr>
        <p:spPr>
          <a:xfrm>
            <a:off x="4572000" y="2679153"/>
            <a:ext cx="3380556" cy="3963715"/>
          </a:xfrm>
          <a:prstGeom prst="verticalScroll">
            <a:avLst/>
          </a:prstGeom>
          <a:solidFill>
            <a:srgbClr val="A5B592"/>
          </a:solidFill>
          <a:ln w="38100" cap="flat" cmpd="sng" algn="ctr">
            <a:solidFill>
              <a:srgbClr val="A5B592">
                <a:shade val="50000"/>
              </a:srgbClr>
            </a:solidFill>
            <a:prstDash val="solid"/>
          </a:ln>
          <a:effectLst/>
        </p:spPr>
        <p:txBody>
          <a:bodyPr anchor="t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o-RO" sz="4400" b="1" u="sng" kern="0" dirty="0">
                <a:solidFill>
                  <a:schemeClr val="bg1"/>
                </a:solidFill>
                <a:latin typeface="Bookman Old Style" pitchFamily="18" charset="0"/>
              </a:rPr>
              <a:t>Stinși</a:t>
            </a:r>
            <a:endParaRPr lang="uk-UA" sz="4400" b="1" u="sng" kern="0" dirty="0">
              <a:solidFill>
                <a:schemeClr val="bg1"/>
              </a:solidFill>
              <a:latin typeface="Bookman Old Style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o-RO" sz="2400" kern="0" dirty="0">
                <a:solidFill>
                  <a:schemeClr val="bg1"/>
                </a:solidFill>
                <a:latin typeface="Bookman Old Style" pitchFamily="18" charset="0"/>
              </a:rPr>
              <a:t>Nu se erup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o-RO" sz="2400" kern="0" dirty="0">
                <a:solidFill>
                  <a:schemeClr val="bg1"/>
                </a:solidFill>
                <a:latin typeface="Bookman Old Style" pitchFamily="18" charset="0"/>
              </a:rPr>
              <a:t>25 mii ani.</a:t>
            </a:r>
            <a:endParaRPr lang="uk-UA" sz="2400" kern="0" dirty="0">
              <a:solidFill>
                <a:schemeClr val="bg1"/>
              </a:solidFill>
            </a:endParaRPr>
          </a:p>
        </p:txBody>
      </p:sp>
      <p:sp>
        <p:nvSpPr>
          <p:cNvPr id="20" name="Стрелка вниз 19"/>
          <p:cNvSpPr/>
          <p:nvPr/>
        </p:nvSpPr>
        <p:spPr>
          <a:xfrm>
            <a:off x="2339975" y="1923078"/>
            <a:ext cx="431800" cy="720725"/>
          </a:xfrm>
          <a:prstGeom prst="downArrow">
            <a:avLst/>
          </a:prstGeom>
          <a:solidFill>
            <a:srgbClr val="A5B592"/>
          </a:solidFill>
          <a:ln w="38100" cap="flat" cmpd="sng" algn="ctr">
            <a:solidFill>
              <a:srgbClr val="A5B592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</a:endParaRPr>
          </a:p>
        </p:txBody>
      </p:sp>
      <p:sp>
        <p:nvSpPr>
          <p:cNvPr id="21" name="Стрелка вниз 20"/>
          <p:cNvSpPr/>
          <p:nvPr/>
        </p:nvSpPr>
        <p:spPr>
          <a:xfrm>
            <a:off x="6046378" y="1860384"/>
            <a:ext cx="431800" cy="720725"/>
          </a:xfrm>
          <a:prstGeom prst="downArrow">
            <a:avLst/>
          </a:prstGeom>
          <a:solidFill>
            <a:srgbClr val="A5B592"/>
          </a:solidFill>
          <a:ln w="38100" cap="flat" cmpd="sng" algn="ctr">
            <a:solidFill>
              <a:srgbClr val="A5B592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1710980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706090"/>
          </a:xfrm>
        </p:spPr>
        <p:txBody>
          <a:bodyPr>
            <a:normAutofit fontScale="90000"/>
          </a:bodyPr>
          <a:lstStyle/>
          <a:p>
            <a:pPr algn="r"/>
            <a:br>
              <a:rPr lang="ru-RU" dirty="0"/>
            </a:br>
            <a:br>
              <a:rPr lang="ru-RU" dirty="0"/>
            </a:br>
            <a:r>
              <a:rPr lang="ro-RO" b="1" dirty="0"/>
              <a:t>Vulcani stnși pe teritoriul Ucrainei</a:t>
            </a:r>
            <a:br>
              <a:rPr lang="ru-RU" dirty="0"/>
            </a:br>
            <a:br>
              <a:rPr lang="ru-RU" sz="4000" dirty="0"/>
            </a:br>
            <a:r>
              <a:rPr lang="ru-RU" sz="4000" dirty="0"/>
              <a:t>             </a:t>
            </a:r>
            <a:r>
              <a:rPr lang="ro-RO" sz="4000" dirty="0"/>
              <a:t>  </a:t>
            </a:r>
            <a:r>
              <a:rPr lang="ro-RO" b="1" dirty="0"/>
              <a:t>Carpații</a:t>
            </a:r>
            <a:r>
              <a:rPr lang="ru-RU" b="1" dirty="0"/>
              <a:t>                         </a:t>
            </a:r>
            <a:br>
              <a:rPr lang="ru-RU" b="1" dirty="0"/>
            </a:br>
            <a:r>
              <a:rPr lang="ro-RO" b="1" dirty="0"/>
              <a:t>vulcanici</a:t>
            </a:r>
            <a:r>
              <a:rPr lang="ru-RU" b="1" dirty="0"/>
              <a:t> </a:t>
            </a:r>
            <a:r>
              <a:rPr lang="ru-RU" dirty="0"/>
              <a:t>                                                                          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477" y="764704"/>
            <a:ext cx="5271329" cy="3267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1920" y="4032434"/>
            <a:ext cx="5211320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0" y="3244334"/>
            <a:ext cx="5371193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r>
              <a:rPr lang="ro-RO" sz="4000" b="1" dirty="0">
                <a:latin typeface="Times New Roman" pitchFamily="18" charset="0"/>
                <a:cs typeface="Times New Roman" pitchFamily="18" charset="0"/>
              </a:rPr>
              <a:t>Caradag</a:t>
            </a:r>
            <a:r>
              <a:rPr lang="uk-UA" sz="4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o-RO" sz="4000" b="1" dirty="0">
                <a:latin typeface="Times New Roman" pitchFamily="18" charset="0"/>
                <a:cs typeface="Times New Roman" pitchFamily="18" charset="0"/>
              </a:rPr>
              <a:t>Crimea</a:t>
            </a:r>
            <a:endParaRPr lang="uk-UA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29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br>
              <a:rPr lang="ru-RU" sz="4000" dirty="0"/>
            </a:br>
            <a:br>
              <a:rPr lang="ru-RU" sz="4000" dirty="0"/>
            </a:br>
            <a:br>
              <a:rPr lang="ru-RU" sz="4000" dirty="0"/>
            </a:br>
            <a:endParaRPr lang="uk-UA" sz="4000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07504" y="1683712"/>
            <a:ext cx="9036496" cy="5141168"/>
          </a:xfrm>
        </p:spPr>
        <p:txBody>
          <a:bodyPr>
            <a:normAutofit fontScale="92500" lnSpcReduction="10000"/>
          </a:bodyPr>
          <a:lstStyle/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endParaRPr lang="uk-UA" dirty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r>
              <a:rPr lang="ro-RO" dirty="0">
                <a:latin typeface="Times New Roman" pitchFamily="18" charset="0"/>
                <a:cs typeface="Times New Roman" pitchFamily="18" charset="0"/>
              </a:rPr>
              <a:t>Munte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–</a:t>
            </a:r>
            <a:r>
              <a:rPr lang="ro-RO" dirty="0">
                <a:latin typeface="Times New Roman" pitchFamily="18" charset="0"/>
                <a:cs typeface="Times New Roman" pitchFamily="18" charset="0"/>
              </a:rPr>
              <a:t>urs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o-RO" dirty="0">
                <a:latin typeface="Times New Roman" pitchFamily="18" charset="0"/>
                <a:cs typeface="Times New Roman" pitchFamily="18" charset="0"/>
              </a:rPr>
              <a:t>înnălțimea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o-RO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572</a:t>
            </a:r>
            <a:r>
              <a:rPr lang="ro-RO" dirty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o-RO" dirty="0">
                <a:latin typeface="Times New Roman" pitchFamily="18" charset="0"/>
                <a:cs typeface="Times New Roman" pitchFamily="18" charset="0"/>
              </a:rPr>
              <a:t>lungimea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2,5</a:t>
            </a:r>
            <a:r>
              <a:rPr lang="ro-RO" dirty="0">
                <a:latin typeface="Times New Roman" pitchFamily="18" charset="0"/>
                <a:cs typeface="Times New Roman" pitchFamily="18" charset="0"/>
              </a:rPr>
              <a:t>km,laccolit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19" y="804862"/>
            <a:ext cx="8296540" cy="5360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2987824" y="274638"/>
            <a:ext cx="3528392" cy="571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4000" b="1" dirty="0">
                <a:solidFill>
                  <a:schemeClr val="tx1"/>
                </a:solidFill>
              </a:rPr>
              <a:t>Aiudag,Crimea</a:t>
            </a:r>
            <a:endParaRPr lang="ru-RU" sz="4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29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br>
              <a:rPr lang="ru-RU" sz="4000" dirty="0"/>
            </a:br>
            <a:r>
              <a:rPr lang="ro-RO" sz="4000" b="1" i="1" dirty="0">
                <a:latin typeface="Times New Roman" pitchFamily="18" charset="0"/>
                <a:cs typeface="Times New Roman" pitchFamily="18" charset="0"/>
              </a:rPr>
              <a:t>K.Bryulov</a:t>
            </a:r>
            <a:r>
              <a:rPr lang="ru-RU" sz="4000" b="1" i="1" dirty="0">
                <a:latin typeface="Times New Roman" pitchFamily="18" charset="0"/>
                <a:cs typeface="Times New Roman" pitchFamily="18" charset="0"/>
              </a:rPr>
              <a:t>  «</a:t>
            </a:r>
            <a:r>
              <a:rPr lang="ro-RO" sz="4000" b="1" i="1" dirty="0">
                <a:latin typeface="Times New Roman" pitchFamily="18" charset="0"/>
                <a:cs typeface="Times New Roman" pitchFamily="18" charset="0"/>
              </a:rPr>
              <a:t>Ultima</a:t>
            </a:r>
            <a:r>
              <a:rPr lang="ru-RU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o-RO" sz="4000" b="1" i="1" dirty="0">
                <a:latin typeface="Times New Roman" pitchFamily="18" charset="0"/>
                <a:cs typeface="Times New Roman" pitchFamily="18" charset="0"/>
              </a:rPr>
              <a:t>zi a Pompeii</a:t>
            </a:r>
            <a:r>
              <a:rPr lang="ru-RU" sz="4000" b="1" i="1" dirty="0">
                <a:latin typeface="Times New Roman" pitchFamily="18" charset="0"/>
                <a:cs typeface="Times New Roman" pitchFamily="18" charset="0"/>
              </a:rPr>
              <a:t>»</a:t>
            </a:r>
            <a:br>
              <a:rPr lang="ru-RU" sz="4000" dirty="0"/>
            </a:br>
            <a:br>
              <a:rPr lang="ru-RU" sz="4000" dirty="0"/>
            </a:br>
            <a:r>
              <a:rPr lang="ru-RU" sz="4000" dirty="0"/>
              <a:t>Ка</a:t>
            </a:r>
            <a:endParaRPr lang="uk-UA" sz="4000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9144000" cy="622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329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9886" y="0"/>
            <a:ext cx="8229600" cy="836712"/>
          </a:xfrm>
        </p:spPr>
        <p:txBody>
          <a:bodyPr>
            <a:normAutofit fontScale="90000"/>
          </a:bodyPr>
          <a:lstStyle/>
          <a:p>
            <a:br>
              <a:rPr lang="ru-RU" sz="4000" dirty="0"/>
            </a:br>
            <a:r>
              <a:rPr lang="ro-RO" sz="4000" b="1" i="1" dirty="0">
                <a:latin typeface="Times New Roman" pitchFamily="18" charset="0"/>
                <a:cs typeface="Times New Roman" pitchFamily="18" charset="0"/>
              </a:rPr>
              <a:t>Vulcanul Vezuviu</a:t>
            </a:r>
            <a:r>
              <a:rPr lang="ru-RU" sz="40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o-RO" sz="4000" b="1" i="1" dirty="0">
                <a:latin typeface="Times New Roman" pitchFamily="18" charset="0"/>
                <a:cs typeface="Times New Roman" pitchFamily="18" charset="0"/>
              </a:rPr>
              <a:t>Golful</a:t>
            </a:r>
            <a:r>
              <a:rPr lang="ru-RU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o-RO" sz="4000" b="1" i="1" dirty="0">
                <a:latin typeface="Times New Roman" pitchFamily="18" charset="0"/>
                <a:cs typeface="Times New Roman" pitchFamily="18" charset="0"/>
              </a:rPr>
              <a:t>Neapolitan</a:t>
            </a:r>
            <a:br>
              <a:rPr lang="ru-RU" sz="4000" i="1" dirty="0"/>
            </a:br>
            <a:endParaRPr lang="uk-UA" sz="4000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7170" name="Picture 2" descr="Картинки по запросу Везувий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8568952" cy="531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329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5730_480x320_bHS0p1QJERXKbQj6y0ucKokH8MG23hD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30">
            <a:off x="5168482" y="356933"/>
            <a:ext cx="3822459" cy="30466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Сильнейшее извержение вулкана Везувий может произойти в любой момент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8473">
            <a:off x="249294" y="454255"/>
            <a:ext cx="3869311" cy="31756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35342" y="249582"/>
            <a:ext cx="7741114" cy="731145"/>
          </a:xfrm>
        </p:spPr>
        <p:txBody>
          <a:bodyPr>
            <a:noAutofit/>
          </a:bodyPr>
          <a:lstStyle/>
          <a:p>
            <a:pPr eaLnBrk="1" hangingPunct="1"/>
            <a:r>
              <a:rPr lang="ro-RO" sz="4400" b="1" i="1" dirty="0">
                <a:ln w="3200">
                  <a:solidFill>
                    <a:srgbClr val="0000FF">
                      <a:alpha val="25000"/>
                    </a:srgbClr>
                  </a:solidFill>
                  <a:prstDash val="solid"/>
                  <a:round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Pompea</a:t>
            </a:r>
            <a:r>
              <a:rPr lang="ru-RU" sz="4400" b="1" i="1" dirty="0">
                <a:ln w="3200">
                  <a:solidFill>
                    <a:srgbClr val="0000FF">
                      <a:alpha val="25000"/>
                    </a:srgbClr>
                  </a:solidFill>
                  <a:prstDash val="solid"/>
                  <a:round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o-RO" sz="4400" b="1" i="1" dirty="0">
                <a:ln w="3200">
                  <a:solidFill>
                    <a:srgbClr val="0000FF">
                      <a:alpha val="25000"/>
                    </a:srgbClr>
                  </a:solidFill>
                  <a:prstDash val="solid"/>
                  <a:round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oraș mort </a:t>
            </a:r>
            <a:r>
              <a:rPr lang="ru-RU" sz="4400" b="1" i="1" dirty="0">
                <a:ln w="3200">
                  <a:solidFill>
                    <a:srgbClr val="0000FF">
                      <a:alpha val="25000"/>
                    </a:srgbClr>
                  </a:solidFill>
                  <a:prstDash val="solid"/>
                  <a:round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o-RO" sz="4400" b="1" i="1" dirty="0">
                <a:ln w="3200">
                  <a:solidFill>
                    <a:srgbClr val="0000FF">
                      <a:alpha val="25000"/>
                    </a:srgbClr>
                  </a:solidFill>
                  <a:prstDash val="solid"/>
                  <a:round/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muzeu</a:t>
            </a:r>
            <a:endParaRPr lang="ru-RU" sz="4400" b="1" i="1" dirty="0">
              <a:ln w="3200">
                <a:solidFill>
                  <a:srgbClr val="0000FF">
                    <a:alpha val="25000"/>
                  </a:srgbClr>
                </a:solidFill>
                <a:prstDash val="solid"/>
                <a:round/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9" descr="последний день помпеи Фото 3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81481">
            <a:off x="250825" y="3305175"/>
            <a:ext cx="4876800" cy="32575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5" descr="1273139504_1272996323_1222157946_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6200">
            <a:off x="5229191" y="3624040"/>
            <a:ext cx="3714142" cy="27977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 descr="игра последний день помпеи Фото 15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880235"/>
            <a:ext cx="1980220" cy="23285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820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br>
              <a:rPr lang="ru-RU" sz="4000" dirty="0"/>
            </a:br>
            <a:r>
              <a:rPr lang="ro-RO" sz="4900" b="1" i="1" dirty="0">
                <a:latin typeface="Times New Roman" pitchFamily="18" charset="0"/>
                <a:cs typeface="Times New Roman" pitchFamily="18" charset="0"/>
              </a:rPr>
              <a:t>Răspîndirea vulcanelor pe Glob</a:t>
            </a:r>
            <a:br>
              <a:rPr lang="ru-RU" sz="4000" dirty="0"/>
            </a:br>
            <a:br>
              <a:rPr lang="ru-RU" sz="4000" dirty="0"/>
            </a:br>
            <a:endParaRPr lang="uk-UA" sz="4000" dirty="0"/>
          </a:p>
        </p:txBody>
      </p:sp>
      <p:pic>
        <p:nvPicPr>
          <p:cNvPr id="14338" name="Picture 2" descr="Пов’язане зображення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007701"/>
            <a:ext cx="8251555" cy="55176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2329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o-RO" b="1" i="1" dirty="0">
                <a:latin typeface="Times New Roman" pitchFamily="18" charset="0"/>
                <a:cs typeface="Times New Roman" pitchFamily="18" charset="0"/>
              </a:rPr>
              <a:t>Cel mai activ vulcan</a:t>
            </a:r>
            <a:r>
              <a:rPr lang="uk-UA" b="1" i="1" dirty="0">
                <a:latin typeface="Times New Roman" pitchFamily="18" charset="0"/>
                <a:cs typeface="Times New Roman" pitchFamily="18" charset="0"/>
              </a:rPr>
              <a:t> –</a:t>
            </a:r>
            <a:r>
              <a:rPr lang="ro-RO" sz="4900" b="1" i="1" dirty="0">
                <a:latin typeface="Times New Roman" pitchFamily="18" charset="0"/>
                <a:cs typeface="Times New Roman" pitchFamily="18" charset="0"/>
              </a:rPr>
              <a:t>Isalco</a:t>
            </a:r>
            <a:r>
              <a:rPr lang="uk-UA" sz="49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i="1" dirty="0">
                <a:latin typeface="Times New Roman" pitchFamily="18" charset="0"/>
                <a:cs typeface="Times New Roman" pitchFamily="18" charset="0"/>
              </a:rPr>
              <a:t>(1885</a:t>
            </a:r>
            <a:r>
              <a:rPr lang="ro-RO" b="1" i="1" dirty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uk-UA" b="1" i="1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o-RO" b="1" i="1" dirty="0">
                <a:latin typeface="Times New Roman" pitchFamily="18" charset="0"/>
                <a:cs typeface="Times New Roman" pitchFamily="18" charset="0"/>
              </a:rPr>
              <a:t>în Salvador</a:t>
            </a:r>
            <a:r>
              <a:rPr lang="uk-UA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700" i="1" dirty="0"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ro-RO" sz="2700" i="1" dirty="0">
                <a:latin typeface="Times New Roman" pitchFamily="18" charset="0"/>
                <a:cs typeface="Times New Roman" pitchFamily="18" charset="0"/>
              </a:rPr>
              <a:t>America Centrală</a:t>
            </a:r>
            <a:r>
              <a:rPr lang="uk-UA" sz="2700" i="1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1600200"/>
            <a:ext cx="8496944" cy="5088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64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o-RO" b="1" i="1" dirty="0">
                <a:latin typeface="Times New Roman" pitchFamily="18" charset="0"/>
                <a:cs typeface="Times New Roman" pitchFamily="18" charset="0"/>
              </a:rPr>
              <a:t>Cel mai liniștit vulcan</a:t>
            </a:r>
            <a:r>
              <a:rPr lang="uk-UA" b="1" i="1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o-RO" sz="5300" b="1" i="1" dirty="0">
                <a:latin typeface="Times New Roman" pitchFamily="18" charset="0"/>
                <a:cs typeface="Times New Roman" pitchFamily="18" charset="0"/>
              </a:rPr>
              <a:t>Fujiyama</a:t>
            </a:r>
            <a:br>
              <a:rPr lang="uk-UA" b="1" i="1" dirty="0">
                <a:latin typeface="Times New Roman" pitchFamily="18" charset="0"/>
                <a:cs typeface="Times New Roman" pitchFamily="18" charset="0"/>
              </a:rPr>
            </a:br>
            <a:r>
              <a:rPr lang="uk-UA" b="1" i="1" dirty="0">
                <a:latin typeface="Times New Roman" pitchFamily="18" charset="0"/>
                <a:cs typeface="Times New Roman" pitchFamily="18" charset="0"/>
              </a:rPr>
              <a:t>(3776</a:t>
            </a:r>
            <a:r>
              <a:rPr lang="ro-RO" b="1" i="1" dirty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uk-UA" b="1" i="1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o-RO" b="1" i="1" dirty="0">
                <a:latin typeface="Times New Roman" pitchFamily="18" charset="0"/>
                <a:cs typeface="Times New Roman" pitchFamily="18" charset="0"/>
              </a:rPr>
              <a:t>în Japonia</a:t>
            </a:r>
            <a:endParaRPr lang="uk-UA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1600200"/>
            <a:ext cx="8496944" cy="5264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013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56792"/>
          </a:xfrm>
        </p:spPr>
        <p:txBody>
          <a:bodyPr>
            <a:noAutofit/>
          </a:bodyPr>
          <a:lstStyle/>
          <a:p>
            <a:r>
              <a:rPr lang="ro-RO" sz="4000" b="1" i="1" dirty="0">
                <a:latin typeface="Times New Roman" pitchFamily="18" charset="0"/>
                <a:cs typeface="Times New Roman" pitchFamily="18" charset="0"/>
              </a:rPr>
              <a:t>Cel mai înnalt în lume vulcan stins</a:t>
            </a:r>
            <a:r>
              <a:rPr lang="uk-UA" sz="4000" b="1" i="1" dirty="0">
                <a:latin typeface="Times New Roman" pitchFamily="18" charset="0"/>
                <a:cs typeface="Times New Roman" pitchFamily="18" charset="0"/>
              </a:rPr>
              <a:t> –</a:t>
            </a:r>
            <a:r>
              <a:rPr lang="ro-RO" sz="4000" b="1" i="1" dirty="0">
                <a:latin typeface="Times New Roman" pitchFamily="18" charset="0"/>
                <a:cs typeface="Times New Roman" pitchFamily="18" charset="0"/>
              </a:rPr>
              <a:t>Aconcagua</a:t>
            </a:r>
            <a:r>
              <a:rPr lang="uk-UA" sz="4000" b="1" i="1" dirty="0">
                <a:latin typeface="Times New Roman" pitchFamily="18" charset="0"/>
                <a:cs typeface="Times New Roman" pitchFamily="18" charset="0"/>
              </a:rPr>
              <a:t>(6959</a:t>
            </a:r>
            <a:r>
              <a:rPr lang="ro-RO" sz="4000" b="1" i="1" dirty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uk-UA" sz="4000" b="1" i="1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o-RO" sz="4000" b="1" i="1" dirty="0">
                <a:latin typeface="Times New Roman" pitchFamily="18" charset="0"/>
                <a:cs typeface="Times New Roman" pitchFamily="18" charset="0"/>
              </a:rPr>
              <a:t>în America de Sud</a:t>
            </a:r>
            <a:endParaRPr lang="uk-UA" sz="4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672208"/>
            <a:ext cx="8891669" cy="5141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567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3291"/>
            <a:ext cx="8352928" cy="6728077"/>
          </a:xfrm>
        </p:spPr>
        <p:txBody>
          <a:bodyPr>
            <a:normAutofit/>
          </a:bodyPr>
          <a:lstStyle/>
          <a:p>
            <a:pPr algn="l"/>
            <a:r>
              <a:rPr lang="ro-RO" sz="4000" b="1" u="sng" dirty="0">
                <a:latin typeface="Times New Roman" pitchFamily="18" charset="0"/>
                <a:cs typeface="Times New Roman" pitchFamily="18" charset="0"/>
              </a:rPr>
              <a:t>Scopul lecției</a:t>
            </a:r>
            <a:r>
              <a:rPr lang="ru-RU" sz="4000" b="1" u="sng" dirty="0"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ru-RU" sz="4000" dirty="0">
                <a:latin typeface="Times New Roman" pitchFamily="18" charset="0"/>
                <a:cs typeface="Times New Roman" pitchFamily="18" charset="0"/>
              </a:rPr>
            </a:br>
            <a:r>
              <a:rPr lang="ru-RU" sz="4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1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o-RO" sz="3600" dirty="0">
                <a:latin typeface="Times New Roman" pitchFamily="18" charset="0"/>
                <a:cs typeface="Times New Roman" pitchFamily="18" charset="0"/>
              </a:rPr>
              <a:t>e-ți afla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o-RO" sz="3600" dirty="0">
                <a:latin typeface="Times New Roman" pitchFamily="18" charset="0"/>
                <a:cs typeface="Times New Roman" pitchFamily="18" charset="0"/>
              </a:rPr>
              <a:t> ce sunt vulcanele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o-RO" sz="3600" dirty="0">
                <a:latin typeface="Times New Roman" pitchFamily="18" charset="0"/>
                <a:cs typeface="Times New Roman" pitchFamily="18" charset="0"/>
              </a:rPr>
              <a:t>cum ele se formează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o-RO" sz="3600" dirty="0">
                <a:latin typeface="Times New Roman" pitchFamily="18" charset="0"/>
                <a:cs typeface="Times New Roman" pitchFamily="18" charset="0"/>
              </a:rPr>
              <a:t>unde sunt răspîndiți pe Terră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;</a:t>
            </a:r>
            <a:br>
              <a:rPr lang="ru-RU" sz="3600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o-RO" sz="3600" dirty="0">
                <a:latin typeface="Times New Roman" pitchFamily="18" charset="0"/>
                <a:cs typeface="Times New Roman" pitchFamily="18" charset="0"/>
              </a:rPr>
              <a:t>ve-ți putea arăta pe hartă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vulcanii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activi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o-RO" sz="3600" dirty="0">
                <a:latin typeface="Times New Roman" pitchFamily="18" charset="0"/>
                <a:cs typeface="Times New Roman" pitchFamily="18" charset="0"/>
              </a:rPr>
              <a:t>și stinși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;</a:t>
            </a:r>
            <a:br>
              <a:rPr lang="ru-RU" sz="3600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o-RO" sz="3600" dirty="0">
                <a:latin typeface="Times New Roman" pitchFamily="18" charset="0"/>
                <a:cs typeface="Times New Roman" pitchFamily="18" charset="0"/>
              </a:rPr>
              <a:t>confecționarea modelelor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o-RO" sz="3600" dirty="0">
                <a:latin typeface="Times New Roman" pitchFamily="18" charset="0"/>
                <a:cs typeface="Times New Roman" pitchFamily="18" charset="0"/>
              </a:rPr>
              <a:t>vulcanelor în diferite tehnici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;</a:t>
            </a:r>
            <a:br>
              <a:rPr lang="ru-RU" sz="3600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o-RO" sz="3600" dirty="0">
                <a:latin typeface="Times New Roman" pitchFamily="18" charset="0"/>
                <a:cs typeface="Times New Roman" pitchFamily="18" charset="0"/>
              </a:rPr>
              <a:t>de a petrece experimentului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o-RO" sz="3600" dirty="0">
                <a:latin typeface="Times New Roman" pitchFamily="18" charset="0"/>
                <a:cs typeface="Times New Roman" pitchFamily="18" charset="0"/>
              </a:rPr>
              <a:t>Erupția vulcanului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».</a:t>
            </a:r>
            <a:br>
              <a:rPr lang="ru-RU" sz="3600" dirty="0"/>
            </a:br>
            <a:br>
              <a:rPr lang="ru-RU" sz="3600" dirty="0"/>
            </a:br>
            <a:endParaRPr lang="uk-UA" sz="3600" dirty="0"/>
          </a:p>
        </p:txBody>
      </p:sp>
    </p:spTree>
    <p:extLst>
      <p:ext uri="{BB962C8B-B14F-4D97-AF65-F5344CB8AC3E}">
        <p14:creationId xmlns:p14="http://schemas.microsoft.com/office/powerpoint/2010/main" val="149195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964488" cy="1143000"/>
          </a:xfrm>
        </p:spPr>
        <p:txBody>
          <a:bodyPr>
            <a:normAutofit fontScale="90000"/>
          </a:bodyPr>
          <a:lstStyle/>
          <a:p>
            <a:r>
              <a:rPr lang="ro-RO" b="1" i="1" dirty="0">
                <a:latin typeface="Times New Roman" pitchFamily="18" charset="0"/>
                <a:cs typeface="Times New Roman" pitchFamily="18" charset="0"/>
              </a:rPr>
              <a:t>Cel mai înnalt vulcan activ a</a:t>
            </a:r>
            <a:r>
              <a:rPr lang="uk-UA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o-RO" b="1" i="1" dirty="0">
                <a:latin typeface="Times New Roman" pitchFamily="18" charset="0"/>
                <a:cs typeface="Times New Roman" pitchFamily="18" charset="0"/>
              </a:rPr>
              <a:t>Eurasiei –</a:t>
            </a:r>
            <a:r>
              <a:rPr lang="ro-RO" sz="4900" b="1" i="1" dirty="0">
                <a:latin typeface="Times New Roman" pitchFamily="18" charset="0"/>
                <a:cs typeface="Times New Roman" pitchFamily="18" charset="0"/>
              </a:rPr>
              <a:t>Klyucevska Sopka</a:t>
            </a:r>
            <a:r>
              <a:rPr lang="uk-UA" sz="49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600" b="1" i="1" dirty="0">
                <a:latin typeface="Times New Roman" pitchFamily="18" charset="0"/>
                <a:cs typeface="Times New Roman" pitchFamily="18" charset="0"/>
              </a:rPr>
              <a:t>(4750</a:t>
            </a:r>
            <a:r>
              <a:rPr lang="ro-RO" sz="3600" b="1" i="1" dirty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uk-UA" sz="3600" b="1" i="1" dirty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ro-RO" sz="4000" b="1" i="1">
                <a:latin typeface="Times New Roman" pitchFamily="18" charset="0"/>
                <a:cs typeface="Times New Roman" pitchFamily="18" charset="0"/>
              </a:rPr>
              <a:t>Kamciatka</a:t>
            </a:r>
            <a:endParaRPr lang="uk-UA" sz="40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87" y="1484784"/>
            <a:ext cx="8134453" cy="537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720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589392" cy="1143000"/>
          </a:xfrm>
        </p:spPr>
        <p:txBody>
          <a:bodyPr>
            <a:noAutofit/>
          </a:bodyPr>
          <a:lstStyle/>
          <a:p>
            <a:r>
              <a:rPr lang="ro-RO" sz="4000" b="1" dirty="0">
                <a:latin typeface="Times New Roman" pitchFamily="18" charset="0"/>
                <a:cs typeface="Times New Roman" pitchFamily="18" charset="0"/>
              </a:rPr>
              <a:t>Cel mai înnalt vulcan activ din Europa</a:t>
            </a:r>
            <a:r>
              <a:rPr lang="uk-UA" sz="4000" b="1" dirty="0">
                <a:latin typeface="Times New Roman" pitchFamily="18" charset="0"/>
                <a:cs typeface="Times New Roman" pitchFamily="18" charset="0"/>
              </a:rPr>
              <a:t> –</a:t>
            </a:r>
            <a:r>
              <a:rPr lang="ro-RO" sz="4000" b="1" dirty="0">
                <a:latin typeface="Times New Roman" pitchFamily="18" charset="0"/>
                <a:cs typeface="Times New Roman" pitchFamily="18" charset="0"/>
              </a:rPr>
              <a:t>Etna</a:t>
            </a:r>
            <a:r>
              <a:rPr lang="uk-UA" sz="4000" b="1" dirty="0">
                <a:latin typeface="Times New Roman" pitchFamily="18" charset="0"/>
                <a:cs typeface="Times New Roman" pitchFamily="18" charset="0"/>
              </a:rPr>
              <a:t> (3340</a:t>
            </a:r>
            <a:r>
              <a:rPr lang="ro-RO" sz="4000" b="1" dirty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uk-UA" sz="4000" b="1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o-RO" sz="4000" b="1" dirty="0">
                <a:latin typeface="Times New Roman" pitchFamily="18" charset="0"/>
                <a:cs typeface="Times New Roman" pitchFamily="18" charset="0"/>
              </a:rPr>
              <a:t>în Italia</a:t>
            </a:r>
            <a:r>
              <a:rPr lang="uk-UA" sz="4000" b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o-RO" sz="4000" b="1">
                <a:latin typeface="Times New Roman" pitchFamily="18" charset="0"/>
                <a:cs typeface="Times New Roman" pitchFamily="18" charset="0"/>
              </a:rPr>
              <a:t>i.Sicilia</a:t>
            </a:r>
            <a:r>
              <a:rPr lang="uk-UA" sz="4000" b="1">
                <a:latin typeface="Times New Roman" pitchFamily="18" charset="0"/>
                <a:cs typeface="Times New Roman" pitchFamily="18" charset="0"/>
              </a:rPr>
              <a:t>)</a:t>
            </a:r>
            <a:endParaRPr lang="uk-UA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83452"/>
            <a:ext cx="8589392" cy="5243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8995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96752"/>
          </a:xfrm>
        </p:spPr>
        <p:txBody>
          <a:bodyPr/>
          <a:lstStyle/>
          <a:p>
            <a:r>
              <a:rPr lang="ro-RO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Vulcani noroioși</a:t>
            </a:r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06471"/>
            <a:ext cx="4176464" cy="2782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 descr="Невідома Буковина: унікальний грязьовий вулкан, якому понад 300 років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2420888"/>
            <a:ext cx="4536504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79512" y="4149080"/>
            <a:ext cx="4104456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o-RO" sz="2800" dirty="0"/>
              <a:t>Satul Kolinkivtsi</a:t>
            </a:r>
            <a:r>
              <a:rPr lang="uk-UA" sz="2800" dirty="0"/>
              <a:t> </a:t>
            </a:r>
            <a:endParaRPr lang="ro-RO" sz="2800" dirty="0"/>
          </a:p>
          <a:p>
            <a:r>
              <a:rPr lang="ro-RO" sz="2800" dirty="0"/>
              <a:t>Raionul Hotin</a:t>
            </a:r>
            <a:r>
              <a:rPr lang="uk-UA" sz="2800" dirty="0"/>
              <a:t> </a:t>
            </a:r>
            <a:endParaRPr lang="ro-RO" sz="2800" dirty="0"/>
          </a:p>
          <a:p>
            <a:r>
              <a:rPr lang="ro-RO" sz="2800" dirty="0"/>
              <a:t>Regiunea Cernăuți</a:t>
            </a:r>
            <a:r>
              <a:rPr lang="uk-UA" sz="2800" dirty="0"/>
              <a:t> </a:t>
            </a:r>
            <a:endParaRPr lang="ru-RU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uk-UA" dirty="0"/>
            </a:br>
            <a:br>
              <a:rPr lang="uk-UA" dirty="0"/>
            </a:br>
            <a:r>
              <a:rPr lang="ro-RO" dirty="0">
                <a:latin typeface="Times New Roman" pitchFamily="18" charset="0"/>
                <a:cs typeface="Times New Roman" pitchFamily="18" charset="0"/>
              </a:rPr>
              <a:t>Produsele erupției vulcanelor</a:t>
            </a:r>
            <a:r>
              <a:rPr lang="uk-UA" dirty="0"/>
              <a:t>:</a:t>
            </a:r>
            <a:br>
              <a:rPr lang="uk-UA" dirty="0"/>
            </a:br>
            <a:br>
              <a:rPr lang="uk-UA" dirty="0"/>
            </a:br>
            <a:r>
              <a:rPr lang="uk-UA" sz="2400" dirty="0"/>
              <a:t>золото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4805" y="1600200"/>
            <a:ext cx="8501995" cy="5141168"/>
          </a:xfrm>
        </p:spPr>
        <p:txBody>
          <a:bodyPr>
            <a:normAutofit fontScale="92500" lnSpcReduction="10000"/>
          </a:bodyPr>
          <a:lstStyle/>
          <a:p>
            <a:r>
              <a:rPr lang="uk-UA" dirty="0"/>
              <a:t>                      </a:t>
            </a:r>
            <a:r>
              <a:rPr lang="ro-RO" dirty="0"/>
              <a:t>                  aur</a:t>
            </a:r>
            <a:endParaRPr lang="uk-UA" dirty="0"/>
          </a:p>
          <a:p>
            <a:r>
              <a:rPr lang="ro-RO" dirty="0"/>
              <a:t>                                              </a:t>
            </a:r>
            <a:endParaRPr lang="uk-UA" dirty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r>
              <a:rPr lang="uk-UA" dirty="0"/>
              <a:t>                                                                                        </a:t>
            </a:r>
            <a:br>
              <a:rPr lang="uk-UA" dirty="0"/>
            </a:br>
            <a:r>
              <a:rPr lang="ro-RO" sz="2800" dirty="0">
                <a:latin typeface="Times New Roman" pitchFamily="18" charset="0"/>
                <a:cs typeface="Times New Roman" pitchFamily="18" charset="0"/>
              </a:rPr>
              <a:t>Diamante</a:t>
            </a:r>
            <a:r>
              <a:rPr lang="uk-UA" sz="1800" dirty="0"/>
              <a:t>                                                                                               </a:t>
            </a:r>
            <a:r>
              <a:rPr lang="uk-UA" sz="2600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o-RO" sz="2600" dirty="0">
                <a:latin typeface="Times New Roman" pitchFamily="18" charset="0"/>
                <a:cs typeface="Times New Roman" pitchFamily="18" charset="0"/>
              </a:rPr>
              <a:t>pal</a:t>
            </a:r>
            <a:endParaRPr lang="uk-UA" sz="26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uk-UA" sz="1800" dirty="0"/>
          </a:p>
          <a:p>
            <a:pPr marL="0" indent="0">
              <a:buNone/>
            </a:pPr>
            <a:endParaRPr lang="uk-UA" sz="1800" dirty="0"/>
          </a:p>
          <a:p>
            <a:pPr marL="0" indent="0">
              <a:buNone/>
            </a:pPr>
            <a:endParaRPr lang="uk-UA" sz="1800" dirty="0"/>
          </a:p>
          <a:p>
            <a:pPr marL="0" indent="0">
              <a:buNone/>
            </a:pPr>
            <a:endParaRPr lang="uk-UA" sz="1800" dirty="0"/>
          </a:p>
          <a:p>
            <a:pPr marL="0" indent="0">
              <a:buNone/>
            </a:pPr>
            <a:endParaRPr lang="uk-UA" sz="1800" dirty="0"/>
          </a:p>
          <a:p>
            <a:pPr marL="0" indent="0">
              <a:buNone/>
            </a:pPr>
            <a:endParaRPr lang="uk-UA" sz="1800" dirty="0"/>
          </a:p>
          <a:p>
            <a:pPr marL="0" indent="0">
              <a:buNone/>
            </a:pPr>
            <a:endParaRPr lang="uk-UA" sz="1800" dirty="0"/>
          </a:p>
          <a:p>
            <a:pPr marL="0" indent="0">
              <a:buNone/>
            </a:pPr>
            <a:endParaRPr lang="uk-UA" sz="1800" dirty="0"/>
          </a:p>
          <a:p>
            <a:pPr marL="0" indent="0">
              <a:buNone/>
            </a:pPr>
            <a:r>
              <a:rPr lang="ro-RO" sz="3000" dirty="0">
                <a:latin typeface="Times New Roman" pitchFamily="18" charset="0"/>
                <a:cs typeface="Times New Roman" pitchFamily="18" charset="0"/>
              </a:rPr>
              <a:t>Topaz</a:t>
            </a:r>
            <a:r>
              <a:rPr lang="uk-UA" sz="1800" dirty="0"/>
              <a:t>                                                                                                          </a:t>
            </a:r>
            <a:r>
              <a:rPr lang="ro-RO" sz="3000" dirty="0">
                <a:latin typeface="Times New Roman" pitchFamily="18" charset="0"/>
                <a:cs typeface="Times New Roman" pitchFamily="18" charset="0"/>
              </a:rPr>
              <a:t>Ametist</a:t>
            </a:r>
            <a:endParaRPr lang="uk-UA" sz="3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uk-UA" sz="1800" dirty="0"/>
          </a:p>
          <a:p>
            <a:pPr marL="0" indent="0">
              <a:buNone/>
            </a:pPr>
            <a:endParaRPr lang="uk-UA" sz="1800" dirty="0"/>
          </a:p>
          <a:p>
            <a:pPr marL="0" indent="0">
              <a:buNone/>
            </a:pPr>
            <a:endParaRPr lang="uk-UA" sz="1800" dirty="0"/>
          </a:p>
          <a:p>
            <a:pPr marL="0" indent="0">
              <a:buNone/>
            </a:pPr>
            <a:endParaRPr lang="uk-UA" sz="1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175" y="1535348"/>
            <a:ext cx="2643722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841" y="1989557"/>
            <a:ext cx="2520280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318" y="1416027"/>
            <a:ext cx="2735554" cy="2151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05" y="4492004"/>
            <a:ext cx="3364607" cy="1855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209" y="4077072"/>
            <a:ext cx="2857500" cy="227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047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o-RO" b="1" u="sng" dirty="0">
                <a:latin typeface="Times New Roman" pitchFamily="18" charset="0"/>
                <a:cs typeface="Times New Roman" pitchFamily="18" charset="0"/>
              </a:rPr>
              <a:t>Actualizarea materialului studiat</a:t>
            </a:r>
            <a:r>
              <a:rPr lang="uk-UA" b="1" i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96752"/>
            <a:ext cx="9144000" cy="566124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uk-UA" b="1" i="1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ro-RO" b="1" i="1" dirty="0">
                <a:latin typeface="Times New Roman" pitchFamily="18" charset="0"/>
                <a:cs typeface="Times New Roman" pitchFamily="18" charset="0"/>
              </a:rPr>
              <a:t>Găsiți perechea</a:t>
            </a:r>
            <a:r>
              <a:rPr lang="uk-UA" b="1" i="1" dirty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marL="0" indent="0">
              <a:buNone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o-RO" dirty="0">
                <a:latin typeface="Times New Roman" pitchFamily="18" charset="0"/>
                <a:cs typeface="Times New Roman" pitchFamily="18" charset="0"/>
              </a:rPr>
              <a:t>Fujiyama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                                А. </a:t>
            </a:r>
            <a:r>
              <a:rPr lang="ro-RO" dirty="0">
                <a:latin typeface="Times New Roman" pitchFamily="18" charset="0"/>
                <a:cs typeface="Times New Roman" pitchFamily="18" charset="0"/>
              </a:rPr>
              <a:t>Cel mai înnalt vulcan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                         </a:t>
            </a:r>
            <a:br>
              <a:rPr lang="uk-UA" dirty="0">
                <a:latin typeface="Times New Roman" pitchFamily="18" charset="0"/>
                <a:cs typeface="Times New Roman" pitchFamily="18" charset="0"/>
              </a:rPr>
            </a:br>
            <a:r>
              <a:rPr lang="uk-UA" dirty="0">
                <a:latin typeface="Times New Roman" pitchFamily="18" charset="0"/>
                <a:cs typeface="Times New Roman" pitchFamily="18" charset="0"/>
              </a:rPr>
              <a:t>                                              </a:t>
            </a:r>
            <a:r>
              <a:rPr lang="ro-RO" dirty="0">
                <a:latin typeface="Times New Roman" pitchFamily="18" charset="0"/>
                <a:cs typeface="Times New Roman" pitchFamily="18" charset="0"/>
              </a:rPr>
              <a:t>            stins în lume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o-RO" dirty="0">
                <a:latin typeface="Times New Roman" pitchFamily="18" charset="0"/>
                <a:cs typeface="Times New Roman" pitchFamily="18" charset="0"/>
              </a:rPr>
              <a:t>Etna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                                        </a:t>
            </a:r>
            <a:r>
              <a:rPr lang="ro-RO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o-RO" dirty="0">
                <a:latin typeface="Times New Roman" pitchFamily="18" charset="0"/>
                <a:cs typeface="Times New Roman" pitchFamily="18" charset="0"/>
              </a:rPr>
              <a:t>Canalul prin care se ridică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     </a:t>
            </a:r>
            <a:br>
              <a:rPr lang="uk-UA" dirty="0">
                <a:latin typeface="Times New Roman" pitchFamily="18" charset="0"/>
                <a:cs typeface="Times New Roman" pitchFamily="18" charset="0"/>
              </a:rPr>
            </a:br>
            <a:r>
              <a:rPr lang="uk-UA" dirty="0">
                <a:latin typeface="Times New Roman" pitchFamily="18" charset="0"/>
                <a:cs typeface="Times New Roman" pitchFamily="18" charset="0"/>
              </a:rPr>
              <a:t>                                                          </a:t>
            </a:r>
            <a:r>
              <a:rPr lang="ro-RO" dirty="0">
                <a:latin typeface="Times New Roman" pitchFamily="18" charset="0"/>
                <a:cs typeface="Times New Roman" pitchFamily="18" charset="0"/>
              </a:rPr>
              <a:t>magma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buNone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3. А</a:t>
            </a:r>
            <a:r>
              <a:rPr lang="ro-RO" dirty="0">
                <a:latin typeface="Times New Roman" pitchFamily="18" charset="0"/>
                <a:cs typeface="Times New Roman" pitchFamily="18" charset="0"/>
              </a:rPr>
              <a:t>concagua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                            </a:t>
            </a:r>
            <a:r>
              <a:rPr lang="ro-RO" dirty="0">
                <a:latin typeface="Times New Roman" pitchFamily="18" charset="0"/>
                <a:cs typeface="Times New Roman" pitchFamily="18" charset="0"/>
              </a:rPr>
              <a:t> C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o-RO" dirty="0">
                <a:latin typeface="Times New Roman" pitchFamily="18" charset="0"/>
                <a:cs typeface="Times New Roman" pitchFamily="18" charset="0"/>
              </a:rPr>
              <a:t>Magma, ce și-a pierdut o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uk-UA" dirty="0">
                <a:latin typeface="Times New Roman" pitchFamily="18" charset="0"/>
                <a:cs typeface="Times New Roman" pitchFamily="18" charset="0"/>
              </a:rPr>
            </a:br>
            <a:r>
              <a:rPr lang="uk-UA" dirty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r>
              <a:rPr lang="ro-RO" dirty="0">
                <a:latin typeface="Times New Roman" pitchFamily="18" charset="0"/>
                <a:cs typeface="Times New Roman" pitchFamily="18" charset="0"/>
              </a:rPr>
              <a:t>parte din gaze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marL="0" indent="0">
              <a:buNone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ro-RO" dirty="0">
                <a:latin typeface="Times New Roman" pitchFamily="18" charset="0"/>
                <a:cs typeface="Times New Roman" pitchFamily="18" charset="0"/>
              </a:rPr>
              <a:t>Lava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                                       </a:t>
            </a:r>
            <a:r>
              <a:rPr lang="ro-RO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o-RO" dirty="0">
                <a:latin typeface="Times New Roman" pitchFamily="18" charset="0"/>
                <a:cs typeface="Times New Roman" pitchFamily="18" charset="0"/>
              </a:rPr>
              <a:t>Partea de sus a vulcanului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uk-UA" dirty="0">
                <a:latin typeface="Times New Roman" pitchFamily="18" charset="0"/>
                <a:cs typeface="Times New Roman" pitchFamily="18" charset="0"/>
              </a:rPr>
            </a:br>
            <a:r>
              <a:rPr lang="uk-UA" dirty="0">
                <a:latin typeface="Times New Roman" pitchFamily="18" charset="0"/>
                <a:cs typeface="Times New Roman" pitchFamily="18" charset="0"/>
              </a:rPr>
              <a:t>                                              </a:t>
            </a:r>
            <a:r>
              <a:rPr lang="ro-RO" dirty="0">
                <a:latin typeface="Times New Roman" pitchFamily="18" charset="0"/>
                <a:cs typeface="Times New Roman" pitchFamily="18" charset="0"/>
              </a:rPr>
              <a:t>           ce are formă de pâlnie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ro-RO" dirty="0">
                <a:latin typeface="Times New Roman" pitchFamily="18" charset="0"/>
                <a:cs typeface="Times New Roman" pitchFamily="18" charset="0"/>
              </a:rPr>
              <a:t>Coș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                                    </a:t>
            </a:r>
            <a:r>
              <a:rPr lang="ro-RO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o-RO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o-RO" dirty="0">
                <a:latin typeface="Times New Roman" pitchFamily="18" charset="0"/>
                <a:cs typeface="Times New Roman" pitchFamily="18" charset="0"/>
              </a:rPr>
              <a:t>Cel mai înnalt vulcan al </a:t>
            </a:r>
            <a:br>
              <a:rPr lang="uk-UA" dirty="0">
                <a:latin typeface="Times New Roman" pitchFamily="18" charset="0"/>
                <a:cs typeface="Times New Roman" pitchFamily="18" charset="0"/>
              </a:rPr>
            </a:br>
            <a:r>
              <a:rPr lang="uk-UA" dirty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  <a:r>
              <a:rPr lang="ro-RO" dirty="0">
                <a:latin typeface="Times New Roman" pitchFamily="18" charset="0"/>
                <a:cs typeface="Times New Roman" pitchFamily="18" charset="0"/>
              </a:rPr>
              <a:t>Europei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marL="0" indent="0">
              <a:buNone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6. </a:t>
            </a:r>
            <a:r>
              <a:rPr lang="ro-RO" dirty="0">
                <a:latin typeface="Times New Roman" pitchFamily="18" charset="0"/>
                <a:cs typeface="Times New Roman" pitchFamily="18" charset="0"/>
              </a:rPr>
              <a:t>Crater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                                 </a:t>
            </a:r>
            <a:r>
              <a:rPr lang="ro-RO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o-RO" dirty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o-RO" dirty="0">
                <a:latin typeface="Times New Roman" pitchFamily="18" charset="0"/>
                <a:cs typeface="Times New Roman" pitchFamily="18" charset="0"/>
              </a:rPr>
              <a:t>Muntele sfânt în Japonia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  </a:t>
            </a:r>
            <a:br>
              <a:rPr lang="uk-UA" dirty="0">
                <a:latin typeface="Times New Roman" pitchFamily="18" charset="0"/>
                <a:cs typeface="Times New Roman" pitchFamily="18" charset="0"/>
              </a:rPr>
            </a:br>
            <a:r>
              <a:rPr lang="uk-UA" dirty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</a:t>
            </a:r>
          </a:p>
          <a:p>
            <a:pPr marL="0" indent="0">
              <a:buNone/>
            </a:pPr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val="164744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b="1" dirty="0">
                <a:latin typeface="Times New Roman" pitchFamily="18" charset="0"/>
                <a:cs typeface="Times New Roman" pitchFamily="18" charset="0"/>
              </a:rPr>
              <a:t>Autoapreciere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uk-UA" sz="4400" b="1" dirty="0">
                <a:cs typeface="Times New Roman" pitchFamily="18" charset="0"/>
              </a:rPr>
              <a:t>  </a:t>
            </a:r>
            <a:r>
              <a:rPr lang="uk-UA" sz="4400" b="1" dirty="0">
                <a:latin typeface="Times New Roman" pitchFamily="18" charset="0"/>
                <a:cs typeface="Times New Roman" pitchFamily="18" charset="0"/>
              </a:rPr>
              <a:t>1 – </a:t>
            </a:r>
            <a:r>
              <a:rPr lang="ro-RO" sz="4400" b="1" dirty="0">
                <a:latin typeface="Times New Roman" pitchFamily="18" charset="0"/>
                <a:cs typeface="Times New Roman" pitchFamily="18" charset="0"/>
              </a:rPr>
              <a:t>F</a:t>
            </a:r>
            <a:endParaRPr lang="uk-UA" sz="44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sz="4400" b="1" dirty="0">
                <a:latin typeface="Times New Roman" pitchFamily="18" charset="0"/>
                <a:cs typeface="Times New Roman" pitchFamily="18" charset="0"/>
              </a:rPr>
              <a:t>  2 – </a:t>
            </a:r>
            <a:r>
              <a:rPr lang="ro-RO" sz="4400" b="1" dirty="0">
                <a:latin typeface="Times New Roman" pitchFamily="18" charset="0"/>
                <a:cs typeface="Times New Roman" pitchFamily="18" charset="0"/>
              </a:rPr>
              <a:t>E</a:t>
            </a:r>
            <a:endParaRPr lang="uk-UA" sz="44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sz="4400" b="1" dirty="0">
                <a:latin typeface="Times New Roman" pitchFamily="18" charset="0"/>
                <a:cs typeface="Times New Roman" pitchFamily="18" charset="0"/>
              </a:rPr>
              <a:t>  3 – А</a:t>
            </a:r>
          </a:p>
          <a:p>
            <a:pPr marL="0" indent="0">
              <a:buNone/>
            </a:pPr>
            <a:r>
              <a:rPr lang="uk-UA" sz="4400" b="1" dirty="0">
                <a:latin typeface="Times New Roman" pitchFamily="18" charset="0"/>
                <a:cs typeface="Times New Roman" pitchFamily="18" charset="0"/>
              </a:rPr>
              <a:t>  4 -  </a:t>
            </a:r>
            <a:r>
              <a:rPr lang="ro-RO" sz="4400" b="1" dirty="0">
                <a:latin typeface="Times New Roman" pitchFamily="18" charset="0"/>
                <a:cs typeface="Times New Roman" pitchFamily="18" charset="0"/>
              </a:rPr>
              <a:t>C</a:t>
            </a:r>
            <a:endParaRPr lang="uk-UA" sz="44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sz="4400" b="1" dirty="0">
                <a:latin typeface="Times New Roman" pitchFamily="18" charset="0"/>
                <a:cs typeface="Times New Roman" pitchFamily="18" charset="0"/>
              </a:rPr>
              <a:t>  5 – </a:t>
            </a:r>
            <a:r>
              <a:rPr lang="ro-RO" sz="4400" b="1" dirty="0">
                <a:latin typeface="Times New Roman" pitchFamily="18" charset="0"/>
                <a:cs typeface="Times New Roman" pitchFamily="18" charset="0"/>
              </a:rPr>
              <a:t>B</a:t>
            </a:r>
            <a:endParaRPr lang="uk-UA" sz="44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sz="4400" b="1" dirty="0">
                <a:latin typeface="Times New Roman" pitchFamily="18" charset="0"/>
                <a:cs typeface="Times New Roman" pitchFamily="18" charset="0"/>
              </a:rPr>
              <a:t>  6 -  </a:t>
            </a:r>
            <a:r>
              <a:rPr lang="ro-RO" sz="4400" b="1" dirty="0">
                <a:latin typeface="Times New Roman" pitchFamily="18" charset="0"/>
                <a:cs typeface="Times New Roman" pitchFamily="18" charset="0"/>
              </a:rPr>
              <a:t>D</a:t>
            </a:r>
            <a:endParaRPr lang="uk-UA" sz="4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910364"/>
            <a:ext cx="5076056" cy="3412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105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o-RO" b="1" dirty="0">
                <a:latin typeface="Times New Roman" pitchFamily="18" charset="0"/>
                <a:cs typeface="Times New Roman" pitchFamily="18" charset="0"/>
              </a:rPr>
              <a:t>Temă pentru acasă</a:t>
            </a:r>
            <a:r>
              <a:rPr lang="uk-UA" b="1" i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600200"/>
            <a:ext cx="8579296" cy="5257800"/>
          </a:xfrm>
        </p:spPr>
        <p:txBody>
          <a:bodyPr/>
          <a:lstStyle/>
          <a:p>
            <a:pPr marL="0" indent="0">
              <a:buNone/>
            </a:pPr>
            <a:r>
              <a:rPr lang="ro-RO" sz="3600" dirty="0">
                <a:latin typeface="Times New Roman" pitchFamily="18" charset="0"/>
                <a:cs typeface="Times New Roman" pitchFamily="18" charset="0"/>
              </a:rPr>
              <a:t>De prelucrat </a:t>
            </a:r>
            <a:r>
              <a:rPr lang="uk-UA" sz="3600" dirty="0">
                <a:latin typeface="Times New Roman" pitchFamily="18" charset="0"/>
                <a:cs typeface="Times New Roman" pitchFamily="18" charset="0"/>
              </a:rPr>
              <a:t>§ 21</a:t>
            </a:r>
            <a:r>
              <a:rPr lang="ro-RO" sz="3600" dirty="0">
                <a:latin typeface="Times New Roman" pitchFamily="18" charset="0"/>
                <a:cs typeface="Times New Roman" pitchFamily="18" charset="0"/>
              </a:rPr>
              <a:t>din manual</a:t>
            </a:r>
            <a:r>
              <a:rPr lang="uk-UA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uk-UA" sz="3600" dirty="0">
                <a:latin typeface="Times New Roman" pitchFamily="18" charset="0"/>
                <a:cs typeface="Times New Roman" pitchFamily="18" charset="0"/>
              </a:rPr>
              <a:t> </a:t>
            </a:r>
            <a:endParaRPr lang="uk-UA" dirty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/>
          </a:p>
        </p:txBody>
      </p:sp>
      <p:pic>
        <p:nvPicPr>
          <p:cNvPr id="4" name="Picture 2" descr="C:\география 2\атестація\картинки\13273075819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105">
            <a:off x="6143396" y="186390"/>
            <a:ext cx="2960411" cy="283099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 txBox="1">
            <a:spLocks/>
          </p:cNvSpPr>
          <p:nvPr/>
        </p:nvSpPr>
        <p:spPr>
          <a:xfrm>
            <a:off x="4716016" y="2702264"/>
            <a:ext cx="3970784" cy="1200329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sng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«</a:t>
            </a:r>
            <a:r>
              <a:rPr lang="ro-RO" sz="3600" b="1" u="sng" dirty="0">
                <a:ln>
                  <a:solidFill>
                    <a:srgbClr val="FFFF00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Laboratorul practic</a:t>
            </a:r>
            <a:r>
              <a:rPr kumimoji="0" lang="ru-RU" sz="3600" b="1" i="0" u="sng" strike="noStrike" kern="1200" cap="none" spc="0" normalizeH="0" baseline="0" noProof="0" dirty="0">
                <a:ln>
                  <a:solidFill>
                    <a:srgbClr val="FFFF00"/>
                  </a:solidFill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»</a:t>
            </a:r>
            <a:endParaRPr kumimoji="0" lang="uk-UA" sz="3600" b="1" i="0" u="sng" strike="noStrike" kern="1200" cap="none" spc="0" normalizeH="0" baseline="0" noProof="0" dirty="0">
              <a:ln>
                <a:solidFill>
                  <a:srgbClr val="FFFF00"/>
                </a:solidFill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83568" y="4293096"/>
            <a:ext cx="4752528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De confecționat modelul vulcanului </a:t>
            </a:r>
          </a:p>
          <a:p>
            <a:r>
              <a:rPr lang="ro-RO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De filmat experiența  erupției vulcanului, folosind oțetul și bicarbonatul de caliu.</a:t>
            </a:r>
            <a:endParaRPr lang="uk-UA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uk-UA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algn="ctr"/>
            <a:r>
              <a:rPr lang="uk-UA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 algn="ctr"/>
            <a:r>
              <a:rPr lang="uk-UA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uk-UA" b="1" dirty="0">
              <a:solidFill>
                <a:prstClr val="black"/>
              </a:solidFill>
            </a:endParaRPr>
          </a:p>
        </p:txBody>
      </p:sp>
      <p:pic>
        <p:nvPicPr>
          <p:cNvPr id="7" name="Picture 2" descr="C:\география 2\атестація\картинки\profesor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550401"/>
            <a:ext cx="2880319" cy="1830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3807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o-RO" sz="5400" b="1" dirty="0">
                <a:latin typeface="Times New Roman" pitchFamily="18" charset="0"/>
                <a:cs typeface="Times New Roman" pitchFamily="18" charset="0"/>
              </a:rPr>
              <a:t>Mulțumesc pentru lecție</a:t>
            </a:r>
            <a:r>
              <a:rPr lang="uk-UA" sz="5400" b="1" dirty="0"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uk-UA" sz="48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uk-UA" sz="60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575" y="1810953"/>
            <a:ext cx="5708850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9868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3291"/>
            <a:ext cx="8352928" cy="6728077"/>
          </a:xfrm>
        </p:spPr>
        <p:txBody>
          <a:bodyPr>
            <a:normAutofit/>
          </a:bodyPr>
          <a:lstStyle/>
          <a:p>
            <a:pPr algn="l"/>
            <a:br>
              <a:rPr lang="ru-RU" sz="4000" dirty="0"/>
            </a:br>
            <a:endParaRPr lang="uk-UA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6237312"/>
            <a:ext cx="6400800" cy="144016"/>
          </a:xfrm>
        </p:spPr>
        <p:txBody>
          <a:bodyPr>
            <a:normAutofit fontScale="25000" lnSpcReduction="20000"/>
          </a:bodyPr>
          <a:lstStyle/>
          <a:p>
            <a:endParaRPr lang="uk-U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624"/>
            <a:ext cx="8856984" cy="6726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1299592" y="5388425"/>
            <a:ext cx="2984376" cy="9361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4800" dirty="0"/>
              <a:t>Vatra</a:t>
            </a:r>
            <a:endParaRPr lang="ru-RU" sz="48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436096" y="2924944"/>
            <a:ext cx="2232248" cy="11521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4800" dirty="0"/>
              <a:t>Conul </a:t>
            </a:r>
            <a:endParaRPr lang="ru-RU" sz="4800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11560" y="1124744"/>
            <a:ext cx="1850504" cy="12024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4800" dirty="0"/>
              <a:t>Crater </a:t>
            </a:r>
            <a:endParaRPr lang="ru-RU" sz="4800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804248" y="1124744"/>
            <a:ext cx="2088232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2800" dirty="0"/>
              <a:t>Crater lateral</a:t>
            </a:r>
            <a:endParaRPr lang="ru-RU" sz="2800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031940" y="995153"/>
            <a:ext cx="2520280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4800" dirty="0"/>
              <a:t>Coș</a:t>
            </a:r>
            <a:endParaRPr lang="ru-RU" sz="4800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619672" y="332656"/>
            <a:ext cx="6152728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3600" dirty="0"/>
              <a:t>Structura internă a vulcanului</a:t>
            </a:r>
            <a:endParaRPr lang="ru-RU" sz="3600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11560" y="3284984"/>
            <a:ext cx="1440160" cy="6129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4800" dirty="0"/>
              <a:t>Lava </a:t>
            </a:r>
            <a:endParaRPr lang="ru-RU" sz="4800" dirty="0"/>
          </a:p>
        </p:txBody>
      </p:sp>
      <p:cxnSp>
        <p:nvCxnSpPr>
          <p:cNvPr id="13" name="Прямая со стрелкой 12"/>
          <p:cNvCxnSpPr/>
          <p:nvPr/>
        </p:nvCxnSpPr>
        <p:spPr>
          <a:xfrm>
            <a:off x="2051720" y="3645024"/>
            <a:ext cx="41034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360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3291"/>
            <a:ext cx="8352928" cy="6728077"/>
          </a:xfrm>
        </p:spPr>
        <p:txBody>
          <a:bodyPr>
            <a:normAutofit/>
          </a:bodyPr>
          <a:lstStyle/>
          <a:p>
            <a:pPr algn="just"/>
            <a:r>
              <a:rPr lang="ro-RO" sz="5400" dirty="0">
                <a:latin typeface="Times New Roman" pitchFamily="18" charset="0"/>
                <a:cs typeface="Times New Roman" pitchFamily="18" charset="0"/>
              </a:rPr>
              <a:t>Vulcanismul</a:t>
            </a:r>
            <a:r>
              <a:rPr lang="ro-RO" sz="4000" dirty="0">
                <a:latin typeface="Times New Roman" pitchFamily="18" charset="0"/>
                <a:cs typeface="Times New Roman" pitchFamily="18" charset="0"/>
              </a:rPr>
              <a:t> este totalitatea fenomenelor legate de redicarea magmei din adîncul Pămîntului și revărsarea ei pe suprăfață.</a:t>
            </a:r>
            <a:br>
              <a:rPr lang="ru-RU" sz="4000" dirty="0">
                <a:latin typeface="Times New Roman" pitchFamily="18" charset="0"/>
                <a:cs typeface="Times New Roman" pitchFamily="18" charset="0"/>
              </a:rPr>
            </a:br>
            <a:r>
              <a:rPr lang="ro-RO" sz="5400" dirty="0">
                <a:latin typeface="Times New Roman" pitchFamily="18" charset="0"/>
                <a:cs typeface="Times New Roman" pitchFamily="18" charset="0"/>
              </a:rPr>
              <a:t>Vulcan</a:t>
            </a:r>
            <a:r>
              <a:rPr lang="ru-RU" sz="5400" dirty="0">
                <a:latin typeface="Times New Roman" pitchFamily="18" charset="0"/>
                <a:cs typeface="Times New Roman" pitchFamily="18" charset="0"/>
              </a:rPr>
              <a:t> –</a:t>
            </a:r>
            <a:r>
              <a:rPr lang="ro-RO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o-RO" sz="4000" dirty="0">
                <a:latin typeface="Times New Roman" pitchFamily="18" charset="0"/>
                <a:cs typeface="Times New Roman" pitchFamily="18" charset="0"/>
              </a:rPr>
              <a:t>locul în formă conică(sau altă formă) de unde magma iese la suprafața terestră.</a:t>
            </a:r>
            <a:endParaRPr lang="uk-UA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3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2130425"/>
            <a:ext cx="5184576" cy="4610943"/>
          </a:xfrm>
        </p:spPr>
        <p:txBody>
          <a:bodyPr>
            <a:normAutofit/>
          </a:bodyPr>
          <a:lstStyle/>
          <a:p>
            <a:pPr algn="l"/>
            <a:br>
              <a:rPr lang="ru-RU" sz="4000" dirty="0"/>
            </a:br>
            <a:endParaRPr lang="uk-UA" sz="4000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116632"/>
            <a:ext cx="496855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5400" dirty="0">
                <a:latin typeface="Times New Roman" pitchFamily="18" charset="0"/>
                <a:cs typeface="Times New Roman" pitchFamily="18" charset="0"/>
              </a:rPr>
              <a:t>Vulcan</a:t>
            </a:r>
            <a:r>
              <a:rPr lang="uk-UA" sz="3600" dirty="0">
                <a:latin typeface="Times New Roman" pitchFamily="18" charset="0"/>
                <a:cs typeface="Times New Roman" pitchFamily="18" charset="0"/>
              </a:rPr>
              <a:t> –  </a:t>
            </a:r>
            <a:r>
              <a:rPr lang="ro-RO" sz="3600" dirty="0">
                <a:latin typeface="Times New Roman" pitchFamily="18" charset="0"/>
                <a:cs typeface="Times New Roman" pitchFamily="18" charset="0"/>
              </a:rPr>
              <a:t>din limba</a:t>
            </a:r>
            <a:r>
              <a:rPr lang="uk-UA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o-RO" sz="3600" dirty="0">
                <a:latin typeface="Times New Roman" pitchFamily="18" charset="0"/>
                <a:cs typeface="Times New Roman" pitchFamily="18" charset="0"/>
              </a:rPr>
              <a:t>lanină</a:t>
            </a:r>
            <a:r>
              <a:rPr lang="uk-UA" sz="3600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vulcanus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» – </a:t>
            </a:r>
            <a:r>
              <a:rPr lang="ro-RO" sz="3600" dirty="0">
                <a:latin typeface="Times New Roman" pitchFamily="18" charset="0"/>
                <a:cs typeface="Times New Roman" pitchFamily="18" charset="0"/>
              </a:rPr>
              <a:t>Zeul</a:t>
            </a:r>
            <a:r>
              <a:rPr lang="uk-UA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o-RO" sz="3600" dirty="0">
                <a:latin typeface="Times New Roman" pitchFamily="18" charset="0"/>
                <a:cs typeface="Times New Roman" pitchFamily="18" charset="0"/>
              </a:rPr>
              <a:t>Focului și fierariilor</a:t>
            </a:r>
            <a:r>
              <a:rPr lang="uk-UA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7" name="Picture 2" descr="D:\Documents and Settings\User\Рабочий стол\ВІДКРИТИЙ УРОК\Новая папка\104968614_HephaestusWallpaper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57" r="21700"/>
          <a:stretch/>
        </p:blipFill>
        <p:spPr bwMode="auto">
          <a:xfrm>
            <a:off x="5135552" y="55145"/>
            <a:ext cx="4008448" cy="54726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Documents and Settings\User\Рабочий стол\ВІДКРИТИЙ УРОК\Новая папка\104968610_9b2df1d654f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2" y="2852936"/>
            <a:ext cx="5491400" cy="41185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73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80112" y="0"/>
            <a:ext cx="3384376" cy="3356992"/>
          </a:xfrm>
        </p:spPr>
        <p:txBody>
          <a:bodyPr>
            <a:normAutofit/>
          </a:bodyPr>
          <a:lstStyle/>
          <a:p>
            <a:r>
              <a:rPr lang="ro-RO" sz="4000" b="1" dirty="0">
                <a:latin typeface="Times New Roman" pitchFamily="18" charset="0"/>
                <a:cs typeface="Times New Roman" pitchFamily="18" charset="0"/>
              </a:rPr>
              <a:t>Insula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o-RO" sz="4000" b="1" dirty="0">
                <a:latin typeface="Times New Roman" pitchFamily="18" charset="0"/>
                <a:cs typeface="Times New Roman" pitchFamily="18" charset="0"/>
              </a:rPr>
              <a:t>Vulcano</a:t>
            </a:r>
            <a:r>
              <a:rPr lang="ro-RO" sz="4000" dirty="0">
                <a:latin typeface="Times New Roman" pitchFamily="18" charset="0"/>
                <a:cs typeface="Times New Roman" pitchFamily="18" charset="0"/>
              </a:rPr>
              <a:t> în Marea Turină</a:t>
            </a:r>
            <a:br>
              <a:rPr lang="ru-RU" sz="4000" dirty="0"/>
            </a:br>
            <a:endParaRPr lang="uk-UA" sz="4000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5148064" y="404664"/>
            <a:ext cx="3538736" cy="3240361"/>
          </a:xfrm>
        </p:spPr>
        <p:txBody>
          <a:bodyPr/>
          <a:lstStyle/>
          <a:p>
            <a:pPr marL="0" indent="0">
              <a:buNone/>
            </a:pPr>
            <a:r>
              <a:rPr lang="ro-RO" dirty="0"/>
              <a:t>                                           </a:t>
            </a:r>
            <a:endParaRPr lang="uk-UA" dirty="0"/>
          </a:p>
        </p:txBody>
      </p:sp>
      <p:pic>
        <p:nvPicPr>
          <p:cNvPr id="3074" name="Picture 2" descr="D:\Загрузки\о.Вулкано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4664"/>
            <a:ext cx="5472608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Загрузки\Aeolian_Islands_ma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933056"/>
            <a:ext cx="5139097" cy="2905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73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13291"/>
            <a:ext cx="8712968" cy="6728077"/>
          </a:xfrm>
        </p:spPr>
        <p:txBody>
          <a:bodyPr>
            <a:normAutofit/>
          </a:bodyPr>
          <a:lstStyle/>
          <a:p>
            <a:r>
              <a:rPr lang="ru-RU" sz="5400" dirty="0"/>
              <a:t>    </a:t>
            </a:r>
            <a:r>
              <a:rPr lang="ro-RO" sz="5400" b="1" u="sng" dirty="0"/>
              <a:t>Ce erup vulcanii</a:t>
            </a:r>
            <a:r>
              <a:rPr lang="ru-RU" sz="5400" b="1" u="sng" dirty="0">
                <a:latin typeface="Times New Roman" pitchFamily="18" charset="0"/>
                <a:cs typeface="Times New Roman" pitchFamily="18" charset="0"/>
              </a:rPr>
              <a:t>?</a:t>
            </a:r>
            <a:br>
              <a:rPr lang="ru-RU" sz="4000" b="1" u="sng" dirty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o-RO" sz="3200" dirty="0">
                <a:latin typeface="Times New Roman" pitchFamily="18" charset="0"/>
                <a:cs typeface="Times New Roman" pitchFamily="18" charset="0"/>
              </a:rPr>
              <a:t>lucrul cu manualui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o-RO" sz="3200" dirty="0">
                <a:latin typeface="Times New Roman" pitchFamily="18" charset="0"/>
                <a:cs typeface="Times New Roman" pitchFamily="18" charset="0"/>
              </a:rPr>
              <a:t>pag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. 82)</a:t>
            </a:r>
            <a:br>
              <a:rPr lang="ru-RU" sz="4000" dirty="0">
                <a:latin typeface="Times New Roman" pitchFamily="18" charset="0"/>
                <a:cs typeface="Times New Roman" pitchFamily="18" charset="0"/>
              </a:rPr>
            </a:br>
            <a:r>
              <a:rPr lang="ru-RU" sz="490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o-RO" sz="4900" dirty="0">
                <a:latin typeface="Times New Roman" pitchFamily="18" charset="0"/>
                <a:cs typeface="Times New Roman" pitchFamily="18" charset="0"/>
              </a:rPr>
              <a:t>e numim lavă</a:t>
            </a:r>
            <a:r>
              <a:rPr lang="uk-UA" sz="4900" dirty="0">
                <a:latin typeface="Times New Roman" pitchFamily="18" charset="0"/>
                <a:cs typeface="Times New Roman" pitchFamily="18" charset="0"/>
              </a:rPr>
              <a:t>?</a:t>
            </a:r>
            <a:br>
              <a:rPr lang="ro-RO" sz="4900" dirty="0">
                <a:latin typeface="Times New Roman" pitchFamily="18" charset="0"/>
                <a:cs typeface="Times New Roman" pitchFamily="18" charset="0"/>
              </a:rPr>
            </a:br>
            <a:r>
              <a:rPr lang="ro-RO" sz="4900" dirty="0">
                <a:latin typeface="Times New Roman" pitchFamily="18" charset="0"/>
                <a:cs typeface="Times New Roman" pitchFamily="18" charset="0"/>
              </a:rPr>
              <a:t>Prin ce se deosebește lava de magmă</a:t>
            </a:r>
            <a:r>
              <a:rPr lang="uk-UA" sz="4900" dirty="0">
                <a:latin typeface="Times New Roman" pitchFamily="18" charset="0"/>
                <a:cs typeface="Times New Roman" pitchFamily="18" charset="0"/>
              </a:rPr>
              <a:t>?</a:t>
            </a:r>
            <a:br>
              <a:rPr lang="ro-RO" sz="4900" dirty="0">
                <a:latin typeface="Times New Roman" pitchFamily="18" charset="0"/>
                <a:cs typeface="Times New Roman" pitchFamily="18" charset="0"/>
              </a:rPr>
            </a:br>
            <a:r>
              <a:rPr lang="ro-RO" sz="4900" dirty="0">
                <a:latin typeface="Times New Roman" pitchFamily="18" charset="0"/>
                <a:cs typeface="Times New Roman" pitchFamily="18" charset="0"/>
              </a:rPr>
              <a:t>Ce sunt bombe vulcanice</a:t>
            </a:r>
            <a:r>
              <a:rPr lang="uk-UA" sz="4900" dirty="0">
                <a:latin typeface="Times New Roman" pitchFamily="18" charset="0"/>
                <a:cs typeface="Times New Roman" pitchFamily="18" charset="0"/>
              </a:rPr>
              <a:t>?</a:t>
            </a:r>
            <a:br>
              <a:rPr lang="ru-RU" sz="4000" dirty="0">
                <a:latin typeface="Times New Roman" pitchFamily="18" charset="0"/>
                <a:cs typeface="Times New Roman" pitchFamily="18" charset="0"/>
              </a:rPr>
            </a:br>
            <a:br>
              <a:rPr lang="ru-RU" sz="4000" dirty="0"/>
            </a:br>
            <a:endParaRPr lang="uk-UA" sz="4000" dirty="0"/>
          </a:p>
        </p:txBody>
      </p:sp>
    </p:spTree>
    <p:extLst>
      <p:ext uri="{BB962C8B-B14F-4D97-AF65-F5344CB8AC3E}">
        <p14:creationId xmlns:p14="http://schemas.microsoft.com/office/powerpoint/2010/main" val="152329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05319">
            <a:off x="183013" y="1007052"/>
            <a:ext cx="3969906" cy="29599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14637" y="260648"/>
            <a:ext cx="8079263" cy="92333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err="1">
                <a:ln w="12700">
                  <a:solidFill>
                    <a:srgbClr val="0000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Продукти</a:t>
            </a:r>
            <a:r>
              <a:rPr lang="ru-RU" sz="5400" b="1" dirty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</a:t>
            </a:r>
            <a:r>
              <a:rPr lang="ru-RU" sz="5400" b="1" dirty="0" err="1">
                <a:ln w="12700">
                  <a:solidFill>
                    <a:srgbClr val="0000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виверження</a:t>
            </a:r>
            <a:endParaRPr lang="ru-RU" sz="5400" b="1" dirty="0">
              <a:ln w="12700">
                <a:solidFill>
                  <a:srgbClr val="0000FF"/>
                </a:solidFill>
                <a:prstDash val="solid"/>
              </a:ln>
              <a:solidFill>
                <a:srgbClr val="FFFF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6" r="20293"/>
          <a:stretch/>
        </p:blipFill>
        <p:spPr bwMode="auto">
          <a:xfrm rot="420538">
            <a:off x="4356292" y="3703254"/>
            <a:ext cx="4281473" cy="29489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1319">
            <a:off x="4130904" y="1128905"/>
            <a:ext cx="4574282" cy="30495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4681">
            <a:off x="281888" y="3792381"/>
            <a:ext cx="4272012" cy="27707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 rot="21202952">
            <a:off x="2178449" y="3054211"/>
            <a:ext cx="184973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o-RO" sz="5400" dirty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Lava</a:t>
            </a:r>
            <a:endParaRPr lang="ru-RU" sz="5400" dirty="0">
              <a:ln w="18415" cmpd="sng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433926">
            <a:off x="5954034" y="2836619"/>
            <a:ext cx="277912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o-RO" sz="4800" dirty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</a:rPr>
              <a:t>Cenușă vulcanică</a:t>
            </a:r>
            <a:endParaRPr lang="ru-RU" sz="4800" dirty="0">
              <a:ln w="18415" cmpd="sng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21202952">
            <a:off x="1934368" y="4860623"/>
            <a:ext cx="287222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o-RO" sz="4800" dirty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</a:rPr>
              <a:t>Gazele vulcanice</a:t>
            </a:r>
            <a:endParaRPr lang="ru-RU" sz="4800" dirty="0">
              <a:ln w="18415" cmpd="sng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 rot="397491">
            <a:off x="5865560" y="5251893"/>
            <a:ext cx="260773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o-RO" sz="4400" dirty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Bombe vulcanice</a:t>
            </a:r>
            <a:endParaRPr lang="ru-RU" sz="4400" dirty="0">
              <a:ln w="18415" cmpd="sng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499215" y="243732"/>
            <a:ext cx="8077234" cy="9402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4400" dirty="0"/>
              <a:t>Rezultatele  erupției vulcanului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220286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sz="4000" dirty="0">
                <a:latin typeface="Times New Roman" pitchFamily="18" charset="0"/>
                <a:cs typeface="Times New Roman" pitchFamily="18" charset="0"/>
              </a:rPr>
            </a:br>
            <a:r>
              <a:rPr lang="ro-RO" sz="4000" dirty="0">
                <a:latin typeface="Times New Roman" pitchFamily="18" charset="0"/>
                <a:cs typeface="Times New Roman" pitchFamily="18" charset="0"/>
              </a:rPr>
              <a:t>Găsiți în textul manualului ce tipuri de vulcane sunt și scrieți în caiet. </a:t>
            </a:r>
            <a:br>
              <a:rPr lang="ru-RU" sz="4000" dirty="0"/>
            </a:br>
            <a:endParaRPr lang="uk-UA" sz="4000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0"/>
          <a:stretch/>
        </p:blipFill>
        <p:spPr bwMode="auto">
          <a:xfrm rot="21600000">
            <a:off x="4261718" y="3148351"/>
            <a:ext cx="4882282" cy="37096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D:\Загрузки\images (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601"/>
            <a:ext cx="4657292" cy="311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329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zoom dir="in"/>
      </p:transition>
    </mc:Choice>
    <mc:Fallback xmlns="">
      <p:transition spd="slow" advClick="0">
        <p:zoom dir="in"/>
      </p:transition>
    </mc:Fallback>
  </mc:AlternateContent>
</p:sld>
</file>

<file path=ppt/theme/_rels/them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Бумажная">
  <a:themeElements>
    <a:clrScheme name="Горизонт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Бумажная">
  <a:themeElements>
    <a:clrScheme name="Горизонт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2_Бумажная">
  <a:themeElements>
    <a:clrScheme name="Горизонт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891</TotalTime>
  <Words>586</Words>
  <Application>Microsoft Office PowerPoint</Application>
  <PresentationFormat>Экран (4:3)</PresentationFormat>
  <Paragraphs>109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14</vt:i4>
      </vt:variant>
      <vt:variant>
        <vt:lpstr>Заголовки слайдов</vt:lpstr>
      </vt:variant>
      <vt:variant>
        <vt:i4>27</vt:i4>
      </vt:variant>
    </vt:vector>
  </HeadingPairs>
  <TitlesOfParts>
    <vt:vector size="47" baseType="lpstr">
      <vt:lpstr>Arial</vt:lpstr>
      <vt:lpstr>Bookman Old Style</vt:lpstr>
      <vt:lpstr>Calibri</vt:lpstr>
      <vt:lpstr>Constantia</vt:lpstr>
      <vt:lpstr>Times New Roman</vt:lpstr>
      <vt:lpstr>Wingdings 2</vt:lpstr>
      <vt:lpstr>Тема Office</vt:lpstr>
      <vt:lpstr>1_Тема Office</vt:lpstr>
      <vt:lpstr>3_Тема Office</vt:lpstr>
      <vt:lpstr>4_Тема Office</vt:lpstr>
      <vt:lpstr>6_Тема Office</vt:lpstr>
      <vt:lpstr>7_Тема Office</vt:lpstr>
      <vt:lpstr>8_Тема Office</vt:lpstr>
      <vt:lpstr>9_Тема Office</vt:lpstr>
      <vt:lpstr>12_Тема Office</vt:lpstr>
      <vt:lpstr>Бумажная</vt:lpstr>
      <vt:lpstr>1_Бумажная</vt:lpstr>
      <vt:lpstr>2_Бумажная</vt:lpstr>
      <vt:lpstr>2_Тема Office</vt:lpstr>
      <vt:lpstr>5_Тема Office</vt:lpstr>
      <vt:lpstr>Tema lecției: Vulcanism și vulcanul   </vt:lpstr>
      <vt:lpstr>Scopul lecției:  - ve-ți afla, ce sunt vulcanele, cum ele se formează, unde sunt răspîndiți pe Terră;  - ve-ți putea arăta pe hartă vulcanii activi și stinși;  - confecționarea modelelor vulcanelor în diferite tehnici; - de a petrece experimentului «Erupția vulcanului».  </vt:lpstr>
      <vt:lpstr> </vt:lpstr>
      <vt:lpstr>Vulcanismul este totalitatea fenomenelor legate de redicarea magmei din adîncul Pămîntului și revărsarea ei pe suprăfață. Vulcan – locul în formă conică(sau altă formă) de unde magma iese la suprafața terestră.</vt:lpstr>
      <vt:lpstr> </vt:lpstr>
      <vt:lpstr>Insula Vulcano în Marea Turină </vt:lpstr>
      <vt:lpstr>    Ce erup vulcanii?   (lucrul cu manualui, pag. 82) Сe numim lavă? Prin ce se deosebește lava de magmă? Ce sunt bombe vulcanice?  </vt:lpstr>
      <vt:lpstr>Презентация PowerPoint</vt:lpstr>
      <vt:lpstr> Găsiți în textul manualului ce tipuri de vulcane sunt și scrieți în caiet.  </vt:lpstr>
      <vt:lpstr>Презентация PowerPoint</vt:lpstr>
      <vt:lpstr>  Vulcani stnși pe teritoriul Ucrainei                 Carpații                          vulcanici                                                                           </vt:lpstr>
      <vt:lpstr>   </vt:lpstr>
      <vt:lpstr> K.Bryulov  «Ultima zi a Pompeii»  Ка</vt:lpstr>
      <vt:lpstr> Vulcanul Vezuviu, Golful Neapolitan </vt:lpstr>
      <vt:lpstr>Pompea– oraș mort - muzeu</vt:lpstr>
      <vt:lpstr> Răspîndirea vulcanelor pe Glob  </vt:lpstr>
      <vt:lpstr>Cel mai activ vulcan –Isalco (1885m) în Salvador ( America Centrală)</vt:lpstr>
      <vt:lpstr>Cel mai liniștit vulcan – Fujiyama (3776m) în Japonia</vt:lpstr>
      <vt:lpstr>Cel mai înnalt în lume vulcan stins –Aconcagua(6959m) în America de Sud</vt:lpstr>
      <vt:lpstr>Cel mai înnalt vulcan activ a Eurasiei –Klyucevska Sopka (4750m), Kamciatka</vt:lpstr>
      <vt:lpstr>Cel mai înnalt vulcan activ din Europa –Etna (3340m) în Italia (i.Sicilia)</vt:lpstr>
      <vt:lpstr>Vulcani noroioși</vt:lpstr>
      <vt:lpstr>  Produsele erupției vulcanelor:  золото</vt:lpstr>
      <vt:lpstr>Actualizarea materialului studiat:</vt:lpstr>
      <vt:lpstr>Autoapreciere:</vt:lpstr>
      <vt:lpstr>Temă pentru acasă:</vt:lpstr>
      <vt:lpstr>Mulțumesc pentru lecție!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уроку:  Вулканізм і вулкани. Гарячі джерела і гейзери.</dc:title>
  <dc:creator>Alisa</dc:creator>
  <cp:lastModifiedBy>Лилия Говорнян</cp:lastModifiedBy>
  <cp:revision>184</cp:revision>
  <dcterms:created xsi:type="dcterms:W3CDTF">2017-11-19T10:42:04Z</dcterms:created>
  <dcterms:modified xsi:type="dcterms:W3CDTF">2022-11-27T16:53:28Z</dcterms:modified>
</cp:coreProperties>
</file>