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2" r:id="rId6"/>
    <p:sldId id="265" r:id="rId7"/>
    <p:sldId id="268" r:id="rId8"/>
    <p:sldId id="267" r:id="rId9"/>
    <p:sldId id="260" r:id="rId10"/>
    <p:sldId id="261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4" y="-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71E490-13DA-4697-9AF7-457BE93A7B8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155F35-2851-4DB7-9636-EBFF27C69974}">
      <dgm:prSet phldrT="[Текст]"/>
      <dgm:spPr/>
      <dgm:t>
        <a:bodyPr/>
        <a:lstStyle/>
        <a:p>
          <a:r>
            <a:rPr lang="ro-RO" dirty="0"/>
            <a:t>        </a:t>
          </a:r>
          <a:r>
            <a:rPr lang="ro-RO" dirty="0">
              <a:solidFill>
                <a:srgbClr val="002060"/>
              </a:solidFill>
            </a:rPr>
            <a:t> Visul</a:t>
          </a:r>
          <a:endParaRPr lang="uk-UA" dirty="0">
            <a:solidFill>
              <a:srgbClr val="002060"/>
            </a:solidFill>
          </a:endParaRPr>
        </a:p>
      </dgm:t>
    </dgm:pt>
    <dgm:pt modelId="{1E960BE5-D07F-45BC-B09C-F7830E7669B6}" type="parTrans" cxnId="{88BB1FD2-92E2-4633-88C4-6FA9A815CC9A}">
      <dgm:prSet/>
      <dgm:spPr/>
      <dgm:t>
        <a:bodyPr/>
        <a:lstStyle/>
        <a:p>
          <a:endParaRPr lang="uk-UA"/>
        </a:p>
      </dgm:t>
    </dgm:pt>
    <dgm:pt modelId="{6A878622-1BFD-4684-BBC4-B912EF8405C8}" type="sibTrans" cxnId="{88BB1FD2-92E2-4633-88C4-6FA9A815CC9A}">
      <dgm:prSet/>
      <dgm:spPr/>
      <dgm:t>
        <a:bodyPr/>
        <a:lstStyle/>
        <a:p>
          <a:endParaRPr lang="uk-UA"/>
        </a:p>
      </dgm:t>
    </dgm:pt>
    <dgm:pt modelId="{28534DCD-0FD5-4F9F-9211-3DD6755C1684}">
      <dgm:prSet phldrT="[Текст]"/>
      <dgm:spPr/>
      <dgm:t>
        <a:bodyPr/>
        <a:lstStyle/>
        <a:p>
          <a:r>
            <a:rPr lang="ro-RO" dirty="0"/>
            <a:t>                </a:t>
          </a:r>
          <a:r>
            <a:rPr lang="ro-RO" dirty="0">
              <a:solidFill>
                <a:srgbClr val="002060"/>
              </a:solidFill>
            </a:rPr>
            <a:t>Munca</a:t>
          </a:r>
          <a:endParaRPr lang="uk-UA" dirty="0">
            <a:solidFill>
              <a:srgbClr val="002060"/>
            </a:solidFill>
          </a:endParaRPr>
        </a:p>
      </dgm:t>
    </dgm:pt>
    <dgm:pt modelId="{37FB36D0-7DF8-4450-9B9C-22DA6DFE8020}" type="parTrans" cxnId="{44DEA64F-B490-4FF0-A47A-2DE1A4ABCF8A}">
      <dgm:prSet/>
      <dgm:spPr/>
      <dgm:t>
        <a:bodyPr/>
        <a:lstStyle/>
        <a:p>
          <a:endParaRPr lang="uk-UA"/>
        </a:p>
      </dgm:t>
    </dgm:pt>
    <dgm:pt modelId="{C27CFED9-D684-4F82-99DC-E62CE7AD7DBF}" type="sibTrans" cxnId="{44DEA64F-B490-4FF0-A47A-2DE1A4ABCF8A}">
      <dgm:prSet/>
      <dgm:spPr/>
      <dgm:t>
        <a:bodyPr/>
        <a:lstStyle/>
        <a:p>
          <a:endParaRPr lang="uk-UA"/>
        </a:p>
      </dgm:t>
    </dgm:pt>
    <dgm:pt modelId="{032658C3-850A-4381-AF08-BDF77C035C25}">
      <dgm:prSet phldrT="[Текст]"/>
      <dgm:spPr/>
      <dgm:t>
        <a:bodyPr/>
        <a:lstStyle/>
        <a:p>
          <a:r>
            <a:rPr lang="ro-RO" dirty="0"/>
            <a:t>            </a:t>
          </a:r>
          <a:r>
            <a:rPr lang="ro-RO" dirty="0">
              <a:solidFill>
                <a:srgbClr val="002060"/>
              </a:solidFill>
            </a:rPr>
            <a:t> Creația</a:t>
          </a:r>
          <a:endParaRPr lang="uk-UA" dirty="0">
            <a:solidFill>
              <a:srgbClr val="002060"/>
            </a:solidFill>
          </a:endParaRPr>
        </a:p>
      </dgm:t>
    </dgm:pt>
    <dgm:pt modelId="{A5114260-7DA1-462D-93CB-194B4C2F5034}" type="sibTrans" cxnId="{4B8B70F3-9589-4ACE-B91C-202CB0693711}">
      <dgm:prSet/>
      <dgm:spPr/>
      <dgm:t>
        <a:bodyPr/>
        <a:lstStyle/>
        <a:p>
          <a:endParaRPr lang="uk-UA"/>
        </a:p>
      </dgm:t>
    </dgm:pt>
    <dgm:pt modelId="{CED29622-46D6-48F2-9236-174ADF1F90AB}" type="parTrans" cxnId="{4B8B70F3-9589-4ACE-B91C-202CB0693711}">
      <dgm:prSet/>
      <dgm:spPr/>
      <dgm:t>
        <a:bodyPr/>
        <a:lstStyle/>
        <a:p>
          <a:endParaRPr lang="uk-UA"/>
        </a:p>
      </dgm:t>
    </dgm:pt>
    <dgm:pt modelId="{1AD01FC7-61E2-4138-A709-A52E860196A6}" type="pres">
      <dgm:prSet presAssocID="{D571E490-13DA-4697-9AF7-457BE93A7B8C}" presName="Name0" presStyleCnt="0">
        <dgm:presLayoutVars>
          <dgm:dir/>
          <dgm:resizeHandles val="exact"/>
        </dgm:presLayoutVars>
      </dgm:prSet>
      <dgm:spPr/>
    </dgm:pt>
    <dgm:pt modelId="{59E04262-844E-46CF-B3A6-28E7FCE83642}" type="pres">
      <dgm:prSet presAssocID="{AA155F35-2851-4DB7-9636-EBFF27C69974}" presName="composite" presStyleCnt="0"/>
      <dgm:spPr/>
    </dgm:pt>
    <dgm:pt modelId="{AF1536AC-B953-40F5-B72E-9939C1D41B8F}" type="pres">
      <dgm:prSet presAssocID="{AA155F35-2851-4DB7-9636-EBFF27C69974}" presName="rect1" presStyleLbl="trAlignAcc1" presStyleIdx="0" presStyleCnt="3" custScaleX="80691" custScaleY="102787">
        <dgm:presLayoutVars>
          <dgm:bulletEnabled val="1"/>
        </dgm:presLayoutVars>
      </dgm:prSet>
      <dgm:spPr/>
    </dgm:pt>
    <dgm:pt modelId="{A08897C6-D7D7-49C6-9FA6-67CC5EA3C69C}" type="pres">
      <dgm:prSet presAssocID="{AA155F35-2851-4DB7-9636-EBFF27C69974}" presName="rect2" presStyleLbl="fgImgPlace1" presStyleIdx="0" presStyleCnt="3" custScaleX="353167" custScaleY="163558" custLinFactX="-36993" custLinFactNeighborX="-100000" custLinFactNeighborY="68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AA9270-457F-4E5D-B0F3-A6C41189F6A7}" type="pres">
      <dgm:prSet presAssocID="{6A878622-1BFD-4684-BBC4-B912EF8405C8}" presName="sibTrans" presStyleCnt="0"/>
      <dgm:spPr/>
    </dgm:pt>
    <dgm:pt modelId="{AB05C91B-6A47-4E79-B6EB-926271DDE273}" type="pres">
      <dgm:prSet presAssocID="{28534DCD-0FD5-4F9F-9211-3DD6755C1684}" presName="composite" presStyleCnt="0"/>
      <dgm:spPr/>
    </dgm:pt>
    <dgm:pt modelId="{B39FDEC6-0CA7-450F-8C15-9D1D9D285AEC}" type="pres">
      <dgm:prSet presAssocID="{28534DCD-0FD5-4F9F-9211-3DD6755C1684}" presName="rect1" presStyleLbl="trAlignAcc1" presStyleIdx="1" presStyleCnt="3" custScaleX="106132" custScaleY="104146" custLinFactNeighborY="-2763">
        <dgm:presLayoutVars>
          <dgm:bulletEnabled val="1"/>
        </dgm:presLayoutVars>
      </dgm:prSet>
      <dgm:spPr/>
    </dgm:pt>
    <dgm:pt modelId="{81ACBFF0-C935-4876-8211-7960EAA8A411}" type="pres">
      <dgm:prSet presAssocID="{28534DCD-0FD5-4F9F-9211-3DD6755C1684}" presName="rect2" presStyleLbl="fgImgPlace1" presStyleIdx="1" presStyleCnt="3" custScaleX="352289" custScaleY="161301" custLinFactNeighborX="41665" custLinFactNeighborY="55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E37BBD9-9F9A-4A0C-8C6A-4E1694A1F268}" type="pres">
      <dgm:prSet presAssocID="{C27CFED9-D684-4F82-99DC-E62CE7AD7DBF}" presName="sibTrans" presStyleCnt="0"/>
      <dgm:spPr/>
    </dgm:pt>
    <dgm:pt modelId="{7D075AE2-0429-4C18-BA30-B89293A4856C}" type="pres">
      <dgm:prSet presAssocID="{032658C3-850A-4381-AF08-BDF77C035C25}" presName="composite" presStyleCnt="0"/>
      <dgm:spPr/>
    </dgm:pt>
    <dgm:pt modelId="{C31C2B29-0E3D-4795-AC2E-88CA0DC01D0B}" type="pres">
      <dgm:prSet presAssocID="{032658C3-850A-4381-AF08-BDF77C035C25}" presName="rect1" presStyleLbl="trAlignAcc1" presStyleIdx="2" presStyleCnt="3">
        <dgm:presLayoutVars>
          <dgm:bulletEnabled val="1"/>
        </dgm:presLayoutVars>
      </dgm:prSet>
      <dgm:spPr/>
    </dgm:pt>
    <dgm:pt modelId="{21EBB620-A177-426C-A190-E7CED7E426A2}" type="pres">
      <dgm:prSet presAssocID="{032658C3-850A-4381-AF08-BDF77C035C25}" presName="rect2" presStyleLbl="fgImgPlace1" presStyleIdx="2" presStyleCnt="3" custScaleX="367549" custScaleY="154225" custLinFactNeighborX="3951" custLinFactNeighborY="-220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B43402D-A163-47AD-8FC8-3540DFFBAD74}" type="presOf" srcId="{D571E490-13DA-4697-9AF7-457BE93A7B8C}" destId="{1AD01FC7-61E2-4138-A709-A52E860196A6}" srcOrd="0" destOrd="0" presId="urn:microsoft.com/office/officeart/2008/layout/PictureStrips"/>
    <dgm:cxn modelId="{FEA14444-F5C9-42A8-BB0A-7753262C67E1}" type="presOf" srcId="{032658C3-850A-4381-AF08-BDF77C035C25}" destId="{C31C2B29-0E3D-4795-AC2E-88CA0DC01D0B}" srcOrd="0" destOrd="0" presId="urn:microsoft.com/office/officeart/2008/layout/PictureStrips"/>
    <dgm:cxn modelId="{44DEA64F-B490-4FF0-A47A-2DE1A4ABCF8A}" srcId="{D571E490-13DA-4697-9AF7-457BE93A7B8C}" destId="{28534DCD-0FD5-4F9F-9211-3DD6755C1684}" srcOrd="1" destOrd="0" parTransId="{37FB36D0-7DF8-4450-9B9C-22DA6DFE8020}" sibTransId="{C27CFED9-D684-4F82-99DC-E62CE7AD7DBF}"/>
    <dgm:cxn modelId="{3EC51AA8-3A49-4A5E-BE63-B22FDFCD1359}" type="presOf" srcId="{28534DCD-0FD5-4F9F-9211-3DD6755C1684}" destId="{B39FDEC6-0CA7-450F-8C15-9D1D9D285AEC}" srcOrd="0" destOrd="0" presId="urn:microsoft.com/office/officeart/2008/layout/PictureStrips"/>
    <dgm:cxn modelId="{88BB1FD2-92E2-4633-88C4-6FA9A815CC9A}" srcId="{D571E490-13DA-4697-9AF7-457BE93A7B8C}" destId="{AA155F35-2851-4DB7-9636-EBFF27C69974}" srcOrd="0" destOrd="0" parTransId="{1E960BE5-D07F-45BC-B09C-F7830E7669B6}" sibTransId="{6A878622-1BFD-4684-BBC4-B912EF8405C8}"/>
    <dgm:cxn modelId="{D79AD6DB-5707-42FB-8C72-27306BC7EB74}" type="presOf" srcId="{AA155F35-2851-4DB7-9636-EBFF27C69974}" destId="{AF1536AC-B953-40F5-B72E-9939C1D41B8F}" srcOrd="0" destOrd="0" presId="urn:microsoft.com/office/officeart/2008/layout/PictureStrips"/>
    <dgm:cxn modelId="{4B8B70F3-9589-4ACE-B91C-202CB0693711}" srcId="{D571E490-13DA-4697-9AF7-457BE93A7B8C}" destId="{032658C3-850A-4381-AF08-BDF77C035C25}" srcOrd="2" destOrd="0" parTransId="{CED29622-46D6-48F2-9236-174ADF1F90AB}" sibTransId="{A5114260-7DA1-462D-93CB-194B4C2F5034}"/>
    <dgm:cxn modelId="{E761885D-47E3-447E-95FB-D7571E41CF5D}" type="presParOf" srcId="{1AD01FC7-61E2-4138-A709-A52E860196A6}" destId="{59E04262-844E-46CF-B3A6-28E7FCE83642}" srcOrd="0" destOrd="0" presId="urn:microsoft.com/office/officeart/2008/layout/PictureStrips"/>
    <dgm:cxn modelId="{90951CF8-DCA9-4335-BA95-E852A2B8FBE5}" type="presParOf" srcId="{59E04262-844E-46CF-B3A6-28E7FCE83642}" destId="{AF1536AC-B953-40F5-B72E-9939C1D41B8F}" srcOrd="0" destOrd="0" presId="urn:microsoft.com/office/officeart/2008/layout/PictureStrips"/>
    <dgm:cxn modelId="{8AB45970-97AB-4514-AC59-56E50E450C66}" type="presParOf" srcId="{59E04262-844E-46CF-B3A6-28E7FCE83642}" destId="{A08897C6-D7D7-49C6-9FA6-67CC5EA3C69C}" srcOrd="1" destOrd="0" presId="urn:microsoft.com/office/officeart/2008/layout/PictureStrips"/>
    <dgm:cxn modelId="{267A2EB4-37DE-4F0D-8B4C-6D150C5490CB}" type="presParOf" srcId="{1AD01FC7-61E2-4138-A709-A52E860196A6}" destId="{4BAA9270-457F-4E5D-B0F3-A6C41189F6A7}" srcOrd="1" destOrd="0" presId="urn:microsoft.com/office/officeart/2008/layout/PictureStrips"/>
    <dgm:cxn modelId="{09E36A58-2A6F-4C2C-87CE-B547F577D3D8}" type="presParOf" srcId="{1AD01FC7-61E2-4138-A709-A52E860196A6}" destId="{AB05C91B-6A47-4E79-B6EB-926271DDE273}" srcOrd="2" destOrd="0" presId="urn:microsoft.com/office/officeart/2008/layout/PictureStrips"/>
    <dgm:cxn modelId="{F6D38F0F-34BE-42A4-AA1D-B3F2EBAE8772}" type="presParOf" srcId="{AB05C91B-6A47-4E79-B6EB-926271DDE273}" destId="{B39FDEC6-0CA7-450F-8C15-9D1D9D285AEC}" srcOrd="0" destOrd="0" presId="urn:microsoft.com/office/officeart/2008/layout/PictureStrips"/>
    <dgm:cxn modelId="{5F8DB566-AC13-4214-9932-3765B12A4AC6}" type="presParOf" srcId="{AB05C91B-6A47-4E79-B6EB-926271DDE273}" destId="{81ACBFF0-C935-4876-8211-7960EAA8A411}" srcOrd="1" destOrd="0" presId="urn:microsoft.com/office/officeart/2008/layout/PictureStrips"/>
    <dgm:cxn modelId="{CA544FEE-AE2C-4A46-8B3C-1B741B020BA8}" type="presParOf" srcId="{1AD01FC7-61E2-4138-A709-A52E860196A6}" destId="{BE37BBD9-9F9A-4A0C-8C6A-4E1694A1F268}" srcOrd="3" destOrd="0" presId="urn:microsoft.com/office/officeart/2008/layout/PictureStrips"/>
    <dgm:cxn modelId="{9A23E07A-BAFA-4A1A-A1E2-B8D9D797E39E}" type="presParOf" srcId="{1AD01FC7-61E2-4138-A709-A52E860196A6}" destId="{7D075AE2-0429-4C18-BA30-B89293A4856C}" srcOrd="4" destOrd="0" presId="urn:microsoft.com/office/officeart/2008/layout/PictureStrips"/>
    <dgm:cxn modelId="{A10FB5F2-4A74-4F0C-BFE1-C39298BF97E3}" type="presParOf" srcId="{7D075AE2-0429-4C18-BA30-B89293A4856C}" destId="{C31C2B29-0E3D-4795-AC2E-88CA0DC01D0B}" srcOrd="0" destOrd="0" presId="urn:microsoft.com/office/officeart/2008/layout/PictureStrips"/>
    <dgm:cxn modelId="{F84666DE-443F-4B2D-A848-67A32AF3C326}" type="presParOf" srcId="{7D075AE2-0429-4C18-BA30-B89293A4856C}" destId="{21EBB620-A177-426C-A190-E7CED7E426A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A61ED8-9E21-4493-A46B-E7D2B52338D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06587BB-B660-471A-9327-DF56E8452CEE}">
      <dgm:prSet phldrT="[Текст]" custT="1"/>
      <dgm:spPr/>
      <dgm:t>
        <a:bodyPr/>
        <a:lstStyle/>
        <a:p>
          <a:pPr algn="l"/>
          <a:r>
            <a:rPr lang="en-US" sz="2000" dirty="0">
              <a:solidFill>
                <a:srgbClr val="002060"/>
              </a:solidFill>
            </a:rPr>
            <a:t>                                       </a:t>
          </a:r>
          <a:r>
            <a:rPr lang="ro-RO" sz="2000" dirty="0">
              <a:solidFill>
                <a:srgbClr val="002060"/>
              </a:solidFill>
            </a:rPr>
            <a:t>Expoziția</a:t>
          </a:r>
          <a:endParaRPr lang="uk-UA" sz="2000" dirty="0">
            <a:solidFill>
              <a:srgbClr val="002060"/>
            </a:solidFill>
          </a:endParaRPr>
        </a:p>
      </dgm:t>
    </dgm:pt>
    <dgm:pt modelId="{D446EB3F-481C-4B17-9CD8-112E9395BF18}" type="parTrans" cxnId="{D7ACD763-641C-4BFA-A046-CF6649912D6E}">
      <dgm:prSet/>
      <dgm:spPr/>
      <dgm:t>
        <a:bodyPr/>
        <a:lstStyle/>
        <a:p>
          <a:endParaRPr lang="uk-UA"/>
        </a:p>
      </dgm:t>
    </dgm:pt>
    <dgm:pt modelId="{F61C762D-B723-4C1B-BCF2-DA96A5F54313}" type="sibTrans" cxnId="{D7ACD763-641C-4BFA-A046-CF6649912D6E}">
      <dgm:prSet/>
      <dgm:spPr/>
      <dgm:t>
        <a:bodyPr/>
        <a:lstStyle/>
        <a:p>
          <a:endParaRPr lang="uk-UA"/>
        </a:p>
      </dgm:t>
    </dgm:pt>
    <dgm:pt modelId="{37CD219A-0169-43C6-BC3F-29CEC22A494D}">
      <dgm:prSet phldrT="[Текст]" custT="1"/>
      <dgm:spPr/>
      <dgm:t>
        <a:bodyPr/>
        <a:lstStyle/>
        <a:p>
          <a:pPr algn="ctr"/>
          <a:r>
            <a:rPr lang="ro-RO" sz="1800" dirty="0">
              <a:solidFill>
                <a:schemeClr val="tx1"/>
              </a:solidFill>
            </a:rPr>
            <a:t>Moș Mihail a scos cârja din tindă.</a:t>
          </a:r>
          <a:endParaRPr lang="uk-UA" sz="1800" dirty="0">
            <a:solidFill>
              <a:schemeClr val="tx1"/>
            </a:solidFill>
          </a:endParaRPr>
        </a:p>
      </dgm:t>
    </dgm:pt>
    <dgm:pt modelId="{23C0BBA7-047D-4029-89EB-0B5172A55073}" type="parTrans" cxnId="{61CF49BD-C77D-42FD-B9A4-D32A39B9DF0C}">
      <dgm:prSet/>
      <dgm:spPr/>
      <dgm:t>
        <a:bodyPr/>
        <a:lstStyle/>
        <a:p>
          <a:endParaRPr lang="uk-UA"/>
        </a:p>
      </dgm:t>
    </dgm:pt>
    <dgm:pt modelId="{86790C0B-6BCC-4E28-A946-57411D9AF720}" type="sibTrans" cxnId="{61CF49BD-C77D-42FD-B9A4-D32A39B9DF0C}">
      <dgm:prSet/>
      <dgm:spPr/>
      <dgm:t>
        <a:bodyPr/>
        <a:lstStyle/>
        <a:p>
          <a:endParaRPr lang="uk-UA"/>
        </a:p>
      </dgm:t>
    </dgm:pt>
    <dgm:pt modelId="{E3CC5BA7-8643-4F45-8D96-D76C36ACF79D}">
      <dgm:prSet phldrT="[Текст]" custT="1"/>
      <dgm:spPr/>
      <dgm:t>
        <a:bodyPr/>
        <a:lstStyle/>
        <a:p>
          <a:pPr algn="l"/>
          <a:r>
            <a:rPr lang="en-US" sz="2000" dirty="0">
              <a:solidFill>
                <a:srgbClr val="002060"/>
              </a:solidFill>
            </a:rPr>
            <a:t>                                        </a:t>
          </a:r>
          <a:r>
            <a:rPr lang="ro-RO" sz="2000" dirty="0">
              <a:solidFill>
                <a:srgbClr val="002060"/>
              </a:solidFill>
            </a:rPr>
            <a:t>Intriga</a:t>
          </a:r>
          <a:endParaRPr lang="uk-UA" sz="2000" dirty="0">
            <a:solidFill>
              <a:srgbClr val="002060"/>
            </a:solidFill>
          </a:endParaRPr>
        </a:p>
      </dgm:t>
    </dgm:pt>
    <dgm:pt modelId="{BA82F390-54F1-4DD6-982C-531D4B335FAB}" type="parTrans" cxnId="{921C0484-FBE3-4D29-B5C2-BD23FF006199}">
      <dgm:prSet/>
      <dgm:spPr/>
      <dgm:t>
        <a:bodyPr/>
        <a:lstStyle/>
        <a:p>
          <a:endParaRPr lang="uk-UA"/>
        </a:p>
      </dgm:t>
    </dgm:pt>
    <dgm:pt modelId="{67E65B57-D08D-43ED-8C92-C9C484A90400}" type="sibTrans" cxnId="{921C0484-FBE3-4D29-B5C2-BD23FF006199}">
      <dgm:prSet/>
      <dgm:spPr/>
      <dgm:t>
        <a:bodyPr/>
        <a:lstStyle/>
        <a:p>
          <a:endParaRPr lang="uk-UA"/>
        </a:p>
      </dgm:t>
    </dgm:pt>
    <dgm:pt modelId="{60BD2AA4-958D-44C1-BF0F-74CD2B1CAD0F}">
      <dgm:prSet phldrT="[Текст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“- </a:t>
          </a:r>
          <a:r>
            <a:rPr lang="ro-RO" sz="1800" dirty="0">
              <a:solidFill>
                <a:schemeClr val="tx1"/>
              </a:solidFill>
            </a:rPr>
            <a:t>Am să fac o sanie.</a:t>
          </a:r>
          <a:r>
            <a:rPr lang="en-US" sz="1800" dirty="0">
              <a:solidFill>
                <a:schemeClr val="tx1"/>
              </a:solidFill>
            </a:rPr>
            <a:t>”</a:t>
          </a:r>
          <a:endParaRPr lang="uk-UA" sz="1800" dirty="0">
            <a:solidFill>
              <a:schemeClr val="tx1"/>
            </a:solidFill>
          </a:endParaRPr>
        </a:p>
      </dgm:t>
    </dgm:pt>
    <dgm:pt modelId="{C9DAA0F9-BAC1-4E1B-827F-15AEBBDDF219}" type="parTrans" cxnId="{A50DDBD5-59B6-4DFD-83C3-E3AECF07EEBE}">
      <dgm:prSet/>
      <dgm:spPr/>
      <dgm:t>
        <a:bodyPr/>
        <a:lstStyle/>
        <a:p>
          <a:endParaRPr lang="uk-UA"/>
        </a:p>
      </dgm:t>
    </dgm:pt>
    <dgm:pt modelId="{3A04D7D4-3598-4FE2-A484-1051239A902B}" type="sibTrans" cxnId="{A50DDBD5-59B6-4DFD-83C3-E3AECF07EEBE}">
      <dgm:prSet/>
      <dgm:spPr/>
      <dgm:t>
        <a:bodyPr/>
        <a:lstStyle/>
        <a:p>
          <a:endParaRPr lang="uk-UA"/>
        </a:p>
      </dgm:t>
    </dgm:pt>
    <dgm:pt modelId="{534AEC2B-57BA-4D85-94FB-24657C6AD92D}">
      <dgm:prSet phldrT="[Текст]" custT="1"/>
      <dgm:spPr/>
      <dgm:t>
        <a:bodyPr/>
        <a:lstStyle/>
        <a:p>
          <a:pPr algn="l"/>
          <a:r>
            <a:rPr lang="en-US" sz="2000" dirty="0">
              <a:solidFill>
                <a:srgbClr val="002060"/>
              </a:solidFill>
            </a:rPr>
            <a:t>                                        </a:t>
          </a:r>
          <a:r>
            <a:rPr lang="ro-RO" sz="2000" dirty="0">
              <a:solidFill>
                <a:srgbClr val="002060"/>
              </a:solidFill>
            </a:rPr>
            <a:t>Desfășurarea acțiunii</a:t>
          </a:r>
          <a:endParaRPr lang="uk-UA" sz="2000" dirty="0">
            <a:solidFill>
              <a:srgbClr val="002060"/>
            </a:solidFill>
          </a:endParaRPr>
        </a:p>
      </dgm:t>
    </dgm:pt>
    <dgm:pt modelId="{9D297151-DEC9-4DDF-8E19-DB037A3229C3}" type="parTrans" cxnId="{B536CD19-447A-4C43-9783-6103D5211BD0}">
      <dgm:prSet/>
      <dgm:spPr/>
      <dgm:t>
        <a:bodyPr/>
        <a:lstStyle/>
        <a:p>
          <a:endParaRPr lang="uk-UA"/>
        </a:p>
      </dgm:t>
    </dgm:pt>
    <dgm:pt modelId="{30654120-82C6-4412-BF7D-D3788293A14D}" type="sibTrans" cxnId="{B536CD19-447A-4C43-9783-6103D5211BD0}">
      <dgm:prSet/>
      <dgm:spPr/>
      <dgm:t>
        <a:bodyPr/>
        <a:lstStyle/>
        <a:p>
          <a:endParaRPr lang="uk-UA"/>
        </a:p>
      </dgm:t>
    </dgm:pt>
    <dgm:pt modelId="{08D6256A-6F9C-4CF4-8737-9C40C3A9FB4C}">
      <dgm:prSet phldrT="[Текст]" custT="1"/>
      <dgm:spPr/>
      <dgm:t>
        <a:bodyPr/>
        <a:lstStyle/>
        <a:p>
          <a:pPr algn="ctr"/>
          <a:r>
            <a:rPr lang="ro-RO" sz="1400" dirty="0">
              <a:solidFill>
                <a:schemeClr val="tx1"/>
              </a:solidFill>
            </a:rPr>
            <a:t>Visul de a ciopli sania;</a:t>
          </a:r>
          <a:endParaRPr lang="uk-UA" sz="1400" dirty="0">
            <a:solidFill>
              <a:schemeClr val="tx1"/>
            </a:solidFill>
          </a:endParaRPr>
        </a:p>
      </dgm:t>
    </dgm:pt>
    <dgm:pt modelId="{930BD92E-85A7-45C9-A69F-5F82C8131C1A}" type="parTrans" cxnId="{D546CD8F-3492-4F4C-B694-0A670E4244AE}">
      <dgm:prSet/>
      <dgm:spPr/>
      <dgm:t>
        <a:bodyPr/>
        <a:lstStyle/>
        <a:p>
          <a:endParaRPr lang="uk-UA"/>
        </a:p>
      </dgm:t>
    </dgm:pt>
    <dgm:pt modelId="{27F1BC9A-9C88-4937-931D-6BFC53B85FDC}" type="sibTrans" cxnId="{D546CD8F-3492-4F4C-B694-0A670E4244AE}">
      <dgm:prSet/>
      <dgm:spPr/>
      <dgm:t>
        <a:bodyPr/>
        <a:lstStyle/>
        <a:p>
          <a:endParaRPr lang="uk-UA"/>
        </a:p>
      </dgm:t>
    </dgm:pt>
    <dgm:pt modelId="{8EAC5A72-32E6-420A-BD94-22B02148BFC5}">
      <dgm:prSet phldrT="[Текст]" custT="1"/>
      <dgm:spPr/>
      <dgm:t>
        <a:bodyPr/>
        <a:lstStyle/>
        <a:p>
          <a:pPr algn="ctr"/>
          <a:r>
            <a:rPr lang="ro-RO" sz="1400" dirty="0">
              <a:solidFill>
                <a:schemeClr val="tx1"/>
              </a:solidFill>
            </a:rPr>
            <a:t>Ocupațiile cotidiene ale moșului;</a:t>
          </a:r>
          <a:endParaRPr lang="uk-UA" sz="1400" dirty="0">
            <a:solidFill>
              <a:schemeClr val="tx1"/>
            </a:solidFill>
          </a:endParaRPr>
        </a:p>
      </dgm:t>
    </dgm:pt>
    <dgm:pt modelId="{7F21CE4D-D3F9-4500-AA3B-3A73AA9EFEE0}" type="parTrans" cxnId="{1B982CD7-6FE0-4150-8165-74268AEB8440}">
      <dgm:prSet/>
      <dgm:spPr/>
      <dgm:t>
        <a:bodyPr/>
        <a:lstStyle/>
        <a:p>
          <a:endParaRPr lang="uk-UA"/>
        </a:p>
      </dgm:t>
    </dgm:pt>
    <dgm:pt modelId="{BEE1BD38-7A86-4C70-9633-5E8CB8F16593}" type="sibTrans" cxnId="{1B982CD7-6FE0-4150-8165-74268AEB8440}">
      <dgm:prSet/>
      <dgm:spPr/>
      <dgm:t>
        <a:bodyPr/>
        <a:lstStyle/>
        <a:p>
          <a:endParaRPr lang="uk-UA"/>
        </a:p>
      </dgm:t>
    </dgm:pt>
    <dgm:pt modelId="{41569F09-AC80-406B-893D-FD4D0BB60F7E}">
      <dgm:prSet phldrT="[Текст]" custT="1"/>
      <dgm:spPr/>
      <dgm:t>
        <a:bodyPr/>
        <a:lstStyle/>
        <a:p>
          <a:pPr algn="l"/>
          <a:r>
            <a:rPr lang="en-US" sz="2000" dirty="0">
              <a:solidFill>
                <a:srgbClr val="002060"/>
              </a:solidFill>
            </a:rPr>
            <a:t>                                        </a:t>
          </a:r>
          <a:r>
            <a:rPr lang="ro-RO" sz="2000" dirty="0">
              <a:solidFill>
                <a:srgbClr val="002060"/>
              </a:solidFill>
            </a:rPr>
            <a:t>Punctul culminant</a:t>
          </a:r>
          <a:endParaRPr lang="uk-UA" sz="2000" dirty="0">
            <a:solidFill>
              <a:srgbClr val="002060"/>
            </a:solidFill>
          </a:endParaRPr>
        </a:p>
      </dgm:t>
    </dgm:pt>
    <dgm:pt modelId="{E765B83A-F587-4CD2-96D0-7722A8AE99F1}" type="parTrans" cxnId="{4A3E298D-8131-4935-8706-4B5869D76E96}">
      <dgm:prSet/>
      <dgm:spPr/>
      <dgm:t>
        <a:bodyPr/>
        <a:lstStyle/>
        <a:p>
          <a:endParaRPr lang="uk-UA"/>
        </a:p>
      </dgm:t>
    </dgm:pt>
    <dgm:pt modelId="{075D9A27-A277-4D49-91B4-73B3DA35DAA9}" type="sibTrans" cxnId="{4A3E298D-8131-4935-8706-4B5869D76E96}">
      <dgm:prSet/>
      <dgm:spPr/>
      <dgm:t>
        <a:bodyPr/>
        <a:lstStyle/>
        <a:p>
          <a:endParaRPr lang="uk-UA"/>
        </a:p>
      </dgm:t>
    </dgm:pt>
    <dgm:pt modelId="{5094210B-7C1B-41C0-99A3-4EB95585AAC9}">
      <dgm:prSet phldrT="[Текст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“</a:t>
          </a:r>
          <a:r>
            <a:rPr lang="ro-RO" sz="1800" dirty="0">
              <a:solidFill>
                <a:schemeClr val="tx1"/>
              </a:solidFill>
            </a:rPr>
            <a:t>O săniuță sprintină sta în mijlocul ogrăzii…</a:t>
          </a:r>
          <a:r>
            <a:rPr lang="en-US" sz="1800" dirty="0">
              <a:solidFill>
                <a:schemeClr val="tx1"/>
              </a:solidFill>
            </a:rPr>
            <a:t>”</a:t>
          </a:r>
          <a:endParaRPr lang="uk-UA" sz="1800" dirty="0">
            <a:solidFill>
              <a:schemeClr val="tx1"/>
            </a:solidFill>
          </a:endParaRPr>
        </a:p>
      </dgm:t>
    </dgm:pt>
    <dgm:pt modelId="{D46F63FC-C8F8-435E-9F34-DBD975E9E2DC}" type="parTrans" cxnId="{1B6D3159-6D18-4B90-BFFC-D6F3043296FF}">
      <dgm:prSet/>
      <dgm:spPr/>
      <dgm:t>
        <a:bodyPr/>
        <a:lstStyle/>
        <a:p>
          <a:endParaRPr lang="uk-UA"/>
        </a:p>
      </dgm:t>
    </dgm:pt>
    <dgm:pt modelId="{C03B755A-9249-4801-A3D9-8A39DAF6AC52}" type="sibTrans" cxnId="{1B6D3159-6D18-4B90-BFFC-D6F3043296FF}">
      <dgm:prSet/>
      <dgm:spPr/>
      <dgm:t>
        <a:bodyPr/>
        <a:lstStyle/>
        <a:p>
          <a:endParaRPr lang="uk-UA"/>
        </a:p>
      </dgm:t>
    </dgm:pt>
    <dgm:pt modelId="{C56C7B71-0710-4BA4-B665-EC3B975F6E62}">
      <dgm:prSet phldrT="[Текст]" custT="1"/>
      <dgm:spPr/>
      <dgm:t>
        <a:bodyPr/>
        <a:lstStyle/>
        <a:p>
          <a:pPr algn="l"/>
          <a:r>
            <a:rPr lang="en-US" sz="2000" dirty="0">
              <a:solidFill>
                <a:srgbClr val="002060"/>
              </a:solidFill>
            </a:rPr>
            <a:t>                                        D</a:t>
          </a:r>
          <a:r>
            <a:rPr lang="ro-RO" sz="2000" dirty="0">
              <a:solidFill>
                <a:srgbClr val="002060"/>
              </a:solidFill>
            </a:rPr>
            <a:t>eznodământul</a:t>
          </a:r>
          <a:endParaRPr lang="uk-UA" sz="2000" dirty="0">
            <a:solidFill>
              <a:srgbClr val="002060"/>
            </a:solidFill>
          </a:endParaRPr>
        </a:p>
      </dgm:t>
    </dgm:pt>
    <dgm:pt modelId="{EEB3C48E-852C-41F7-8598-CF96D3818AE5}" type="parTrans" cxnId="{A005AFB0-3868-4706-BAB4-ECCE9093B906}">
      <dgm:prSet/>
      <dgm:spPr/>
      <dgm:t>
        <a:bodyPr/>
        <a:lstStyle/>
        <a:p>
          <a:endParaRPr lang="uk-UA"/>
        </a:p>
      </dgm:t>
    </dgm:pt>
    <dgm:pt modelId="{F20CCFCA-C2D5-4A77-BACF-09576696CB55}" type="sibTrans" cxnId="{A005AFB0-3868-4706-BAB4-ECCE9093B906}">
      <dgm:prSet/>
      <dgm:spPr/>
      <dgm:t>
        <a:bodyPr/>
        <a:lstStyle/>
        <a:p>
          <a:endParaRPr lang="uk-UA"/>
        </a:p>
      </dgm:t>
    </dgm:pt>
    <dgm:pt modelId="{9E8B3D87-C34E-435E-A9B8-52646686F754}">
      <dgm:prSet phldrT="[Текст]" custT="1"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- “ S</a:t>
          </a:r>
          <a:r>
            <a:rPr lang="ro-RO" sz="1800" dirty="0">
              <a:solidFill>
                <a:schemeClr val="tx1"/>
              </a:solidFill>
            </a:rPr>
            <a:t>ă știți că nu era sanie!</a:t>
          </a:r>
          <a:r>
            <a:rPr lang="en-US" sz="1800" dirty="0">
              <a:solidFill>
                <a:schemeClr val="tx1"/>
              </a:solidFill>
            </a:rPr>
            <a:t>”</a:t>
          </a:r>
          <a:endParaRPr lang="uk-UA" sz="1800" dirty="0">
            <a:solidFill>
              <a:schemeClr val="tx1"/>
            </a:solidFill>
          </a:endParaRPr>
        </a:p>
      </dgm:t>
    </dgm:pt>
    <dgm:pt modelId="{8F1B6922-745A-48E6-B25C-BADACF84DAC2}" type="parTrans" cxnId="{8D42A140-1C93-4634-9B16-1711B1992278}">
      <dgm:prSet/>
      <dgm:spPr/>
      <dgm:t>
        <a:bodyPr/>
        <a:lstStyle/>
        <a:p>
          <a:endParaRPr lang="uk-UA"/>
        </a:p>
      </dgm:t>
    </dgm:pt>
    <dgm:pt modelId="{18FE575A-AE1A-4DF2-BC47-5248A8AC377E}" type="sibTrans" cxnId="{8D42A140-1C93-4634-9B16-1711B1992278}">
      <dgm:prSet/>
      <dgm:spPr/>
      <dgm:t>
        <a:bodyPr/>
        <a:lstStyle/>
        <a:p>
          <a:endParaRPr lang="uk-UA"/>
        </a:p>
      </dgm:t>
    </dgm:pt>
    <dgm:pt modelId="{875E46DE-7182-496D-A363-DA2524C42674}">
      <dgm:prSet phldrT="[Текст]"/>
      <dgm:spPr/>
      <dgm:t>
        <a:bodyPr/>
        <a:lstStyle/>
        <a:p>
          <a:pPr algn="l"/>
          <a:endParaRPr lang="uk-UA" sz="700" dirty="0"/>
        </a:p>
      </dgm:t>
    </dgm:pt>
    <dgm:pt modelId="{7BA83C4B-16E1-4386-A66B-49E570019DED}" type="parTrans" cxnId="{30AE2A04-C5DF-4F27-854E-594C54322799}">
      <dgm:prSet/>
      <dgm:spPr/>
      <dgm:t>
        <a:bodyPr/>
        <a:lstStyle/>
        <a:p>
          <a:endParaRPr lang="uk-UA"/>
        </a:p>
      </dgm:t>
    </dgm:pt>
    <dgm:pt modelId="{F156F886-FC67-422D-990F-F13B9E2BB011}" type="sibTrans" cxnId="{30AE2A04-C5DF-4F27-854E-594C54322799}">
      <dgm:prSet/>
      <dgm:spPr/>
      <dgm:t>
        <a:bodyPr/>
        <a:lstStyle/>
        <a:p>
          <a:endParaRPr lang="uk-UA"/>
        </a:p>
      </dgm:t>
    </dgm:pt>
    <dgm:pt modelId="{58D3C16D-D037-46A7-AAB4-7822402F1149}">
      <dgm:prSet phldrT="[Текст]" custT="1"/>
      <dgm:spPr/>
      <dgm:t>
        <a:bodyPr/>
        <a:lstStyle/>
        <a:p>
          <a:pPr algn="ctr"/>
          <a:r>
            <a:rPr lang="ro-RO" sz="1400" dirty="0">
              <a:solidFill>
                <a:schemeClr val="tx1"/>
              </a:solidFill>
            </a:rPr>
            <a:t>Factorii care-l sustrag;</a:t>
          </a:r>
          <a:endParaRPr lang="uk-UA" sz="1400" dirty="0">
            <a:solidFill>
              <a:schemeClr val="tx1"/>
            </a:solidFill>
          </a:endParaRPr>
        </a:p>
      </dgm:t>
    </dgm:pt>
    <dgm:pt modelId="{C9F7BEE8-209E-415F-BFF6-6CA52ADD1654}" type="parTrans" cxnId="{8603E57E-380B-4028-B30D-275C01A70F0F}">
      <dgm:prSet/>
      <dgm:spPr/>
      <dgm:t>
        <a:bodyPr/>
        <a:lstStyle/>
        <a:p>
          <a:endParaRPr lang="uk-UA"/>
        </a:p>
      </dgm:t>
    </dgm:pt>
    <dgm:pt modelId="{896EF995-3B05-459C-8389-3A57A9863288}" type="sibTrans" cxnId="{8603E57E-380B-4028-B30D-275C01A70F0F}">
      <dgm:prSet/>
      <dgm:spPr/>
      <dgm:t>
        <a:bodyPr/>
        <a:lstStyle/>
        <a:p>
          <a:endParaRPr lang="uk-UA"/>
        </a:p>
      </dgm:t>
    </dgm:pt>
    <dgm:pt modelId="{B53EB6A5-6E43-453D-AAED-10EF41442DFE}">
      <dgm:prSet phldrT="[Текст]" custT="1"/>
      <dgm:spPr/>
      <dgm:t>
        <a:bodyPr/>
        <a:lstStyle/>
        <a:p>
          <a:pPr algn="ctr"/>
          <a:r>
            <a:rPr lang="ro-RO" sz="1400" dirty="0">
              <a:solidFill>
                <a:schemeClr val="tx1"/>
              </a:solidFill>
            </a:rPr>
            <a:t>Procesul de creație.</a:t>
          </a:r>
          <a:endParaRPr lang="uk-UA" sz="1400" dirty="0">
            <a:solidFill>
              <a:schemeClr val="tx1"/>
            </a:solidFill>
          </a:endParaRPr>
        </a:p>
      </dgm:t>
    </dgm:pt>
    <dgm:pt modelId="{93B8BD40-D38C-4D64-B360-68EECAA0B305}" type="parTrans" cxnId="{1DF07E4F-E56D-48C0-A1EE-6CF55C04560B}">
      <dgm:prSet/>
      <dgm:spPr/>
      <dgm:t>
        <a:bodyPr/>
        <a:lstStyle/>
        <a:p>
          <a:endParaRPr lang="uk-UA"/>
        </a:p>
      </dgm:t>
    </dgm:pt>
    <dgm:pt modelId="{B02FCBAA-38F7-4A87-84D5-3B58EAC8849D}" type="sibTrans" cxnId="{1DF07E4F-E56D-48C0-A1EE-6CF55C04560B}">
      <dgm:prSet/>
      <dgm:spPr/>
      <dgm:t>
        <a:bodyPr/>
        <a:lstStyle/>
        <a:p>
          <a:endParaRPr lang="uk-UA"/>
        </a:p>
      </dgm:t>
    </dgm:pt>
    <dgm:pt modelId="{7C08F32D-D383-4380-A0A9-669878F7B605}">
      <dgm:prSet phldrT="[Текст]" custT="1"/>
      <dgm:spPr/>
      <dgm:t>
        <a:bodyPr/>
        <a:lstStyle/>
        <a:p>
          <a:pPr algn="ctr"/>
          <a:r>
            <a:rPr lang="ro-RO" sz="1800" dirty="0">
              <a:solidFill>
                <a:schemeClr val="tx1"/>
              </a:solidFill>
            </a:rPr>
            <a:t>Nucul din fața casei s-a uscat.</a:t>
          </a:r>
          <a:endParaRPr lang="uk-UA" sz="1800" dirty="0">
            <a:solidFill>
              <a:schemeClr val="tx1"/>
            </a:solidFill>
          </a:endParaRPr>
        </a:p>
      </dgm:t>
    </dgm:pt>
    <dgm:pt modelId="{90894CD9-A83B-41BC-8DD3-768F33105065}" type="sibTrans" cxnId="{8AF1390E-3C3D-4B82-BE0B-51B7DF002E66}">
      <dgm:prSet/>
      <dgm:spPr/>
      <dgm:t>
        <a:bodyPr/>
        <a:lstStyle/>
        <a:p>
          <a:endParaRPr lang="uk-UA"/>
        </a:p>
      </dgm:t>
    </dgm:pt>
    <dgm:pt modelId="{0D1BD2AD-A1A4-4D54-A012-5CC64C0C3D04}" type="parTrans" cxnId="{8AF1390E-3C3D-4B82-BE0B-51B7DF002E66}">
      <dgm:prSet/>
      <dgm:spPr/>
      <dgm:t>
        <a:bodyPr/>
        <a:lstStyle/>
        <a:p>
          <a:endParaRPr lang="uk-UA"/>
        </a:p>
      </dgm:t>
    </dgm:pt>
    <dgm:pt modelId="{3D3FCD95-BC43-4DA0-8135-A2B53DF398F2}" type="pres">
      <dgm:prSet presAssocID="{93A61ED8-9E21-4493-A46B-E7D2B52338DD}" presName="linear" presStyleCnt="0">
        <dgm:presLayoutVars>
          <dgm:dir/>
          <dgm:resizeHandles val="exact"/>
        </dgm:presLayoutVars>
      </dgm:prSet>
      <dgm:spPr/>
    </dgm:pt>
    <dgm:pt modelId="{B4736E5A-D307-4AA2-8E30-6CEEFF710670}" type="pres">
      <dgm:prSet presAssocID="{B06587BB-B660-471A-9327-DF56E8452CEE}" presName="comp" presStyleCnt="0"/>
      <dgm:spPr/>
    </dgm:pt>
    <dgm:pt modelId="{8FE03AB6-CA93-4A04-8761-B04959F92A66}" type="pres">
      <dgm:prSet presAssocID="{B06587BB-B660-471A-9327-DF56E8452CEE}" presName="box" presStyleLbl="node1" presStyleIdx="0" presStyleCnt="5" custScaleY="142937" custLinFactNeighborX="-349" custLinFactNeighborY="-4589"/>
      <dgm:spPr/>
    </dgm:pt>
    <dgm:pt modelId="{392C595B-72AF-4457-99C5-23DA7CACF680}" type="pres">
      <dgm:prSet presAssocID="{B06587BB-B660-471A-9327-DF56E8452CEE}" presName="img" presStyleLbl="fgImgPlace1" presStyleIdx="0" presStyleCnt="5" custScaleX="136815" custScaleY="160838" custLinFactNeighborX="25008" custLinFactNeighborY="-33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99B1CC-455F-4516-9BE0-0A9B7C58D035}" type="pres">
      <dgm:prSet presAssocID="{B06587BB-B660-471A-9327-DF56E8452CEE}" presName="text" presStyleLbl="node1" presStyleIdx="0" presStyleCnt="5">
        <dgm:presLayoutVars>
          <dgm:bulletEnabled val="1"/>
        </dgm:presLayoutVars>
      </dgm:prSet>
      <dgm:spPr/>
    </dgm:pt>
    <dgm:pt modelId="{1BC7C492-7DED-4EB7-A4B6-E42E39E80B5C}" type="pres">
      <dgm:prSet presAssocID="{F61C762D-B723-4C1B-BCF2-DA96A5F54313}" presName="spacer" presStyleCnt="0"/>
      <dgm:spPr/>
    </dgm:pt>
    <dgm:pt modelId="{43DE7963-89CF-43BD-A400-0A24E7E1F64A}" type="pres">
      <dgm:prSet presAssocID="{E3CC5BA7-8643-4F45-8D96-D76C36ACF79D}" presName="comp" presStyleCnt="0"/>
      <dgm:spPr/>
    </dgm:pt>
    <dgm:pt modelId="{86A91C4C-DEB7-4F59-AA1C-80BB2E1AB6A0}" type="pres">
      <dgm:prSet presAssocID="{E3CC5BA7-8643-4F45-8D96-D76C36ACF79D}" presName="box" presStyleLbl="node1" presStyleIdx="1" presStyleCnt="5" custLinFactNeighborX="-116" custLinFactNeighborY="-1363"/>
      <dgm:spPr/>
    </dgm:pt>
    <dgm:pt modelId="{46812F4B-96B7-44F0-A34B-29CCAF1E5FB9}" type="pres">
      <dgm:prSet presAssocID="{E3CC5BA7-8643-4F45-8D96-D76C36ACF79D}" presName="img" presStyleLbl="fgImgPlace1" presStyleIdx="1" presStyleCnt="5" custScaleX="133908" custScaleY="131901" custLinFactNeighborX="261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BC958F-02D7-455C-B603-A523CE6E7B08}" type="pres">
      <dgm:prSet presAssocID="{E3CC5BA7-8643-4F45-8D96-D76C36ACF79D}" presName="text" presStyleLbl="node1" presStyleIdx="1" presStyleCnt="5">
        <dgm:presLayoutVars>
          <dgm:bulletEnabled val="1"/>
        </dgm:presLayoutVars>
      </dgm:prSet>
      <dgm:spPr/>
    </dgm:pt>
    <dgm:pt modelId="{29E5B62D-28F0-40C1-B274-2F14E64D785C}" type="pres">
      <dgm:prSet presAssocID="{67E65B57-D08D-43ED-8C92-C9C484A90400}" presName="spacer" presStyleCnt="0"/>
      <dgm:spPr/>
    </dgm:pt>
    <dgm:pt modelId="{81A45B34-DF9B-43FB-86EF-3E3A9B71ACF6}" type="pres">
      <dgm:prSet presAssocID="{534AEC2B-57BA-4D85-94FB-24657C6AD92D}" presName="comp" presStyleCnt="0"/>
      <dgm:spPr/>
    </dgm:pt>
    <dgm:pt modelId="{A1952ADE-66E2-48DA-93A1-7DF5CBF02146}" type="pres">
      <dgm:prSet presAssocID="{534AEC2B-57BA-4D85-94FB-24657C6AD92D}" presName="box" presStyleLbl="node1" presStyleIdx="2" presStyleCnt="5" custScaleY="193822"/>
      <dgm:spPr/>
    </dgm:pt>
    <dgm:pt modelId="{BE33FFF5-E95C-49D6-9D1D-05EC37CED0C4}" type="pres">
      <dgm:prSet presAssocID="{534AEC2B-57BA-4D85-94FB-24657C6AD92D}" presName="img" presStyleLbl="fgImgPlace1" presStyleIdx="2" presStyleCnt="5" custScaleX="133525" custScaleY="192027" custLinFactNeighborX="22682" custLinFactNeighborY="-68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F9D3516-4897-4CAE-BDB7-CCBD5B6F6069}" type="pres">
      <dgm:prSet presAssocID="{534AEC2B-57BA-4D85-94FB-24657C6AD92D}" presName="text" presStyleLbl="node1" presStyleIdx="2" presStyleCnt="5">
        <dgm:presLayoutVars>
          <dgm:bulletEnabled val="1"/>
        </dgm:presLayoutVars>
      </dgm:prSet>
      <dgm:spPr/>
    </dgm:pt>
    <dgm:pt modelId="{82B114D1-B626-4321-B5DA-047DAC93A880}" type="pres">
      <dgm:prSet presAssocID="{30654120-82C6-4412-BF7D-D3788293A14D}" presName="spacer" presStyleCnt="0"/>
      <dgm:spPr/>
    </dgm:pt>
    <dgm:pt modelId="{59DE1CD6-BB6A-429C-889C-23214434868D}" type="pres">
      <dgm:prSet presAssocID="{41569F09-AC80-406B-893D-FD4D0BB60F7E}" presName="comp" presStyleCnt="0"/>
      <dgm:spPr/>
    </dgm:pt>
    <dgm:pt modelId="{868CCAA3-02FF-4428-9707-DFB50BDF60CB}" type="pres">
      <dgm:prSet presAssocID="{41569F09-AC80-406B-893D-FD4D0BB60F7E}" presName="box" presStyleLbl="node1" presStyleIdx="3" presStyleCnt="5"/>
      <dgm:spPr/>
    </dgm:pt>
    <dgm:pt modelId="{61E9DC5E-5DD4-4225-83D4-FB16B2F642B0}" type="pres">
      <dgm:prSet presAssocID="{41569F09-AC80-406B-893D-FD4D0BB60F7E}" presName="img" presStyleLbl="fgImgPlace1" presStyleIdx="3" presStyleCnt="5" custScaleX="133142" custScaleY="113972" custLinFactNeighborX="22683" custLinFactNeighborY="340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BC17AEB-F6A6-4BBC-A06A-74406AA1689C}" type="pres">
      <dgm:prSet presAssocID="{41569F09-AC80-406B-893D-FD4D0BB60F7E}" presName="text" presStyleLbl="node1" presStyleIdx="3" presStyleCnt="5">
        <dgm:presLayoutVars>
          <dgm:bulletEnabled val="1"/>
        </dgm:presLayoutVars>
      </dgm:prSet>
      <dgm:spPr/>
    </dgm:pt>
    <dgm:pt modelId="{FADECECA-8413-442F-A20B-B2E01ECD9447}" type="pres">
      <dgm:prSet presAssocID="{075D9A27-A277-4D49-91B4-73B3DA35DAA9}" presName="spacer" presStyleCnt="0"/>
      <dgm:spPr/>
    </dgm:pt>
    <dgm:pt modelId="{45D3DA9A-1015-4832-9EF6-FC21BBC0726E}" type="pres">
      <dgm:prSet presAssocID="{C56C7B71-0710-4BA4-B665-EC3B975F6E62}" presName="comp" presStyleCnt="0"/>
      <dgm:spPr/>
    </dgm:pt>
    <dgm:pt modelId="{119DA3CE-1F12-45DA-83A0-C50A55CD3C34}" type="pres">
      <dgm:prSet presAssocID="{C56C7B71-0710-4BA4-B665-EC3B975F6E62}" presName="box" presStyleLbl="node1" presStyleIdx="4" presStyleCnt="5"/>
      <dgm:spPr/>
    </dgm:pt>
    <dgm:pt modelId="{1883FEAB-512C-49C1-89A4-F8042EC05615}" type="pres">
      <dgm:prSet presAssocID="{C56C7B71-0710-4BA4-B665-EC3B975F6E62}" presName="img" presStyleLbl="fgImgPlace1" presStyleIdx="4" presStyleCnt="5" custScaleX="132082" custScaleY="106528" custLinFactNeighborX="23264" custLinFactNeighborY="-511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C178A47-F2E3-411D-B3BA-15256797BD74}" type="pres">
      <dgm:prSet presAssocID="{C56C7B71-0710-4BA4-B665-EC3B975F6E62}" presName="text" presStyleLbl="node1" presStyleIdx="4" presStyleCnt="5">
        <dgm:presLayoutVars>
          <dgm:bulletEnabled val="1"/>
        </dgm:presLayoutVars>
      </dgm:prSet>
      <dgm:spPr/>
    </dgm:pt>
  </dgm:ptLst>
  <dgm:cxnLst>
    <dgm:cxn modelId="{30AE2A04-C5DF-4F27-854E-594C54322799}" srcId="{534AEC2B-57BA-4D85-94FB-24657C6AD92D}" destId="{875E46DE-7182-496D-A363-DA2524C42674}" srcOrd="4" destOrd="0" parTransId="{7BA83C4B-16E1-4386-A66B-49E570019DED}" sibTransId="{F156F886-FC67-422D-990F-F13B9E2BB011}"/>
    <dgm:cxn modelId="{8E757205-3572-412C-96D0-F89F4AC6043D}" type="presOf" srcId="{41569F09-AC80-406B-893D-FD4D0BB60F7E}" destId="{868CCAA3-02FF-4428-9707-DFB50BDF60CB}" srcOrd="0" destOrd="0" presId="urn:microsoft.com/office/officeart/2005/8/layout/vList4"/>
    <dgm:cxn modelId="{8AF1390E-3C3D-4B82-BE0B-51B7DF002E66}" srcId="{B06587BB-B660-471A-9327-DF56E8452CEE}" destId="{7C08F32D-D383-4380-A0A9-669878F7B605}" srcOrd="0" destOrd="0" parTransId="{0D1BD2AD-A1A4-4D54-A012-5CC64C0C3D04}" sibTransId="{90894CD9-A83B-41BC-8DD3-768F33105065}"/>
    <dgm:cxn modelId="{B7165812-3DC2-4FAD-9463-0D467B6F1687}" type="presOf" srcId="{41569F09-AC80-406B-893D-FD4D0BB60F7E}" destId="{1BC17AEB-F6A6-4BBC-A06A-74406AA1689C}" srcOrd="1" destOrd="0" presId="urn:microsoft.com/office/officeart/2005/8/layout/vList4"/>
    <dgm:cxn modelId="{B536CD19-447A-4C43-9783-6103D5211BD0}" srcId="{93A61ED8-9E21-4493-A46B-E7D2B52338DD}" destId="{534AEC2B-57BA-4D85-94FB-24657C6AD92D}" srcOrd="2" destOrd="0" parTransId="{9D297151-DEC9-4DDF-8E19-DB037A3229C3}" sibTransId="{30654120-82C6-4412-BF7D-D3788293A14D}"/>
    <dgm:cxn modelId="{70143526-FC2D-4B7A-B86F-3314EF30E122}" type="presOf" srcId="{534AEC2B-57BA-4D85-94FB-24657C6AD92D}" destId="{8F9D3516-4897-4CAE-BDB7-CCBD5B6F6069}" srcOrd="1" destOrd="0" presId="urn:microsoft.com/office/officeart/2005/8/layout/vList4"/>
    <dgm:cxn modelId="{1E3F402A-54E4-41FF-8135-43808E62968C}" type="presOf" srcId="{37CD219A-0169-43C6-BC3F-29CEC22A494D}" destId="{5A99B1CC-455F-4516-9BE0-0A9B7C58D035}" srcOrd="1" destOrd="2" presId="urn:microsoft.com/office/officeart/2005/8/layout/vList4"/>
    <dgm:cxn modelId="{CF89A62F-D8A7-4837-8631-DF7B70B54C65}" type="presOf" srcId="{9E8B3D87-C34E-435E-A9B8-52646686F754}" destId="{119DA3CE-1F12-45DA-83A0-C50A55CD3C34}" srcOrd="0" destOrd="1" presId="urn:microsoft.com/office/officeart/2005/8/layout/vList4"/>
    <dgm:cxn modelId="{1BBF3E35-BE25-44FB-8EF9-637A33531B1C}" type="presOf" srcId="{8EAC5A72-32E6-420A-BD94-22B02148BFC5}" destId="{8F9D3516-4897-4CAE-BDB7-CCBD5B6F6069}" srcOrd="1" destOrd="2" presId="urn:microsoft.com/office/officeart/2005/8/layout/vList4"/>
    <dgm:cxn modelId="{77CAE035-9369-4CF8-AA3E-FCA746D5EC50}" type="presOf" srcId="{B06587BB-B660-471A-9327-DF56E8452CEE}" destId="{8FE03AB6-CA93-4A04-8761-B04959F92A66}" srcOrd="0" destOrd="0" presId="urn:microsoft.com/office/officeart/2005/8/layout/vList4"/>
    <dgm:cxn modelId="{04D7993B-CFEC-465D-A3AB-0B061C29461E}" type="presOf" srcId="{7C08F32D-D383-4380-A0A9-669878F7B605}" destId="{8FE03AB6-CA93-4A04-8761-B04959F92A66}" srcOrd="0" destOrd="1" presId="urn:microsoft.com/office/officeart/2005/8/layout/vList4"/>
    <dgm:cxn modelId="{8D42A140-1C93-4634-9B16-1711B1992278}" srcId="{C56C7B71-0710-4BA4-B665-EC3B975F6E62}" destId="{9E8B3D87-C34E-435E-A9B8-52646686F754}" srcOrd="0" destOrd="0" parTransId="{8F1B6922-745A-48E6-B25C-BADACF84DAC2}" sibTransId="{18FE575A-AE1A-4DF2-BC47-5248A8AC377E}"/>
    <dgm:cxn modelId="{34B89A41-4024-4B09-9A5E-762A6D2EF6B0}" type="presOf" srcId="{8EAC5A72-32E6-420A-BD94-22B02148BFC5}" destId="{A1952ADE-66E2-48DA-93A1-7DF5CBF02146}" srcOrd="0" destOrd="2" presId="urn:microsoft.com/office/officeart/2005/8/layout/vList4"/>
    <dgm:cxn modelId="{D7ACD763-641C-4BFA-A046-CF6649912D6E}" srcId="{93A61ED8-9E21-4493-A46B-E7D2B52338DD}" destId="{B06587BB-B660-471A-9327-DF56E8452CEE}" srcOrd="0" destOrd="0" parTransId="{D446EB3F-481C-4B17-9CD8-112E9395BF18}" sibTransId="{F61C762D-B723-4C1B-BCF2-DA96A5F54313}"/>
    <dgm:cxn modelId="{54703C4E-2840-460B-B42E-C05039EBCF5F}" type="presOf" srcId="{60BD2AA4-958D-44C1-BF0F-74CD2B1CAD0F}" destId="{E2BC958F-02D7-455C-B603-A523CE6E7B08}" srcOrd="1" destOrd="1" presId="urn:microsoft.com/office/officeart/2005/8/layout/vList4"/>
    <dgm:cxn modelId="{E1E93C6E-16E4-4D63-B6DB-A35F5911AC11}" type="presOf" srcId="{C56C7B71-0710-4BA4-B665-EC3B975F6E62}" destId="{119DA3CE-1F12-45DA-83A0-C50A55CD3C34}" srcOrd="0" destOrd="0" presId="urn:microsoft.com/office/officeart/2005/8/layout/vList4"/>
    <dgm:cxn modelId="{1DF07E4F-E56D-48C0-A1EE-6CF55C04560B}" srcId="{534AEC2B-57BA-4D85-94FB-24657C6AD92D}" destId="{B53EB6A5-6E43-453D-AAED-10EF41442DFE}" srcOrd="3" destOrd="0" parTransId="{93B8BD40-D38C-4D64-B360-68EECAA0B305}" sibTransId="{B02FCBAA-38F7-4A87-84D5-3B58EAC8849D}"/>
    <dgm:cxn modelId="{4A25E470-BAFD-4654-8379-0A2E0BA9AC0B}" type="presOf" srcId="{37CD219A-0169-43C6-BC3F-29CEC22A494D}" destId="{8FE03AB6-CA93-4A04-8761-B04959F92A66}" srcOrd="0" destOrd="2" presId="urn:microsoft.com/office/officeart/2005/8/layout/vList4"/>
    <dgm:cxn modelId="{F1E1C952-7157-4C78-9FE8-0CBAE783D6AE}" type="presOf" srcId="{875E46DE-7182-496D-A363-DA2524C42674}" destId="{A1952ADE-66E2-48DA-93A1-7DF5CBF02146}" srcOrd="0" destOrd="5" presId="urn:microsoft.com/office/officeart/2005/8/layout/vList4"/>
    <dgm:cxn modelId="{3C37AC73-054F-4529-A254-D90B7E995FE9}" type="presOf" srcId="{B06587BB-B660-471A-9327-DF56E8452CEE}" destId="{5A99B1CC-455F-4516-9BE0-0A9B7C58D035}" srcOrd="1" destOrd="0" presId="urn:microsoft.com/office/officeart/2005/8/layout/vList4"/>
    <dgm:cxn modelId="{45A10756-D818-4E21-B741-8BBF76A2D655}" type="presOf" srcId="{534AEC2B-57BA-4D85-94FB-24657C6AD92D}" destId="{A1952ADE-66E2-48DA-93A1-7DF5CBF02146}" srcOrd="0" destOrd="0" presId="urn:microsoft.com/office/officeart/2005/8/layout/vList4"/>
    <dgm:cxn modelId="{E8878357-C0CC-4CAE-B8CA-76473AED2933}" type="presOf" srcId="{E3CC5BA7-8643-4F45-8D96-D76C36ACF79D}" destId="{86A91C4C-DEB7-4F59-AA1C-80BB2E1AB6A0}" srcOrd="0" destOrd="0" presId="urn:microsoft.com/office/officeart/2005/8/layout/vList4"/>
    <dgm:cxn modelId="{1B6D3159-6D18-4B90-BFFC-D6F3043296FF}" srcId="{41569F09-AC80-406B-893D-FD4D0BB60F7E}" destId="{5094210B-7C1B-41C0-99A3-4EB95585AAC9}" srcOrd="0" destOrd="0" parTransId="{D46F63FC-C8F8-435E-9F34-DBD975E9E2DC}" sibTransId="{C03B755A-9249-4801-A3D9-8A39DAF6AC52}"/>
    <dgm:cxn modelId="{19786879-AABC-4A4C-B31A-A16D7312B3FF}" type="presOf" srcId="{58D3C16D-D037-46A7-AAB4-7822402F1149}" destId="{A1952ADE-66E2-48DA-93A1-7DF5CBF02146}" srcOrd="0" destOrd="3" presId="urn:microsoft.com/office/officeart/2005/8/layout/vList4"/>
    <dgm:cxn modelId="{7E79AC59-D672-41CF-91FE-C6AFD8E0594F}" type="presOf" srcId="{5094210B-7C1B-41C0-99A3-4EB95585AAC9}" destId="{868CCAA3-02FF-4428-9707-DFB50BDF60CB}" srcOrd="0" destOrd="1" presId="urn:microsoft.com/office/officeart/2005/8/layout/vList4"/>
    <dgm:cxn modelId="{8603E57E-380B-4028-B30D-275C01A70F0F}" srcId="{534AEC2B-57BA-4D85-94FB-24657C6AD92D}" destId="{58D3C16D-D037-46A7-AAB4-7822402F1149}" srcOrd="2" destOrd="0" parTransId="{C9F7BEE8-209E-415F-BFF6-6CA52ADD1654}" sibTransId="{896EF995-3B05-459C-8389-3A57A9863288}"/>
    <dgm:cxn modelId="{921C0484-FBE3-4D29-B5C2-BD23FF006199}" srcId="{93A61ED8-9E21-4493-A46B-E7D2B52338DD}" destId="{E3CC5BA7-8643-4F45-8D96-D76C36ACF79D}" srcOrd="1" destOrd="0" parTransId="{BA82F390-54F1-4DD6-982C-531D4B335FAB}" sibTransId="{67E65B57-D08D-43ED-8C92-C9C484A90400}"/>
    <dgm:cxn modelId="{4A3E298D-8131-4935-8706-4B5869D76E96}" srcId="{93A61ED8-9E21-4493-A46B-E7D2B52338DD}" destId="{41569F09-AC80-406B-893D-FD4D0BB60F7E}" srcOrd="3" destOrd="0" parTransId="{E765B83A-F587-4CD2-96D0-7722A8AE99F1}" sibTransId="{075D9A27-A277-4D49-91B4-73B3DA35DAA9}"/>
    <dgm:cxn modelId="{D546CD8F-3492-4F4C-B694-0A670E4244AE}" srcId="{534AEC2B-57BA-4D85-94FB-24657C6AD92D}" destId="{08D6256A-6F9C-4CF4-8737-9C40C3A9FB4C}" srcOrd="0" destOrd="0" parTransId="{930BD92E-85A7-45C9-A69F-5F82C8131C1A}" sibTransId="{27F1BC9A-9C88-4937-931D-6BFC53B85FDC}"/>
    <dgm:cxn modelId="{7E6C9FA5-866D-4F48-871D-8F708CF23106}" type="presOf" srcId="{5094210B-7C1B-41C0-99A3-4EB95585AAC9}" destId="{1BC17AEB-F6A6-4BBC-A06A-74406AA1689C}" srcOrd="1" destOrd="1" presId="urn:microsoft.com/office/officeart/2005/8/layout/vList4"/>
    <dgm:cxn modelId="{A005AFB0-3868-4706-BAB4-ECCE9093B906}" srcId="{93A61ED8-9E21-4493-A46B-E7D2B52338DD}" destId="{C56C7B71-0710-4BA4-B665-EC3B975F6E62}" srcOrd="4" destOrd="0" parTransId="{EEB3C48E-852C-41F7-8598-CF96D3818AE5}" sibTransId="{F20CCFCA-C2D5-4A77-BACF-09576696CB55}"/>
    <dgm:cxn modelId="{384333B4-209B-4A1C-B608-920703FCD160}" type="presOf" srcId="{B53EB6A5-6E43-453D-AAED-10EF41442DFE}" destId="{8F9D3516-4897-4CAE-BDB7-CCBD5B6F6069}" srcOrd="1" destOrd="4" presId="urn:microsoft.com/office/officeart/2005/8/layout/vList4"/>
    <dgm:cxn modelId="{61CF49BD-C77D-42FD-B9A4-D32A39B9DF0C}" srcId="{B06587BB-B660-471A-9327-DF56E8452CEE}" destId="{37CD219A-0169-43C6-BC3F-29CEC22A494D}" srcOrd="1" destOrd="0" parTransId="{23C0BBA7-047D-4029-89EB-0B5172A55073}" sibTransId="{86790C0B-6BCC-4E28-A946-57411D9AF720}"/>
    <dgm:cxn modelId="{7B10A6BD-7EC7-4405-BAB8-AB2B4E5EDC99}" type="presOf" srcId="{08D6256A-6F9C-4CF4-8737-9C40C3A9FB4C}" destId="{A1952ADE-66E2-48DA-93A1-7DF5CBF02146}" srcOrd="0" destOrd="1" presId="urn:microsoft.com/office/officeart/2005/8/layout/vList4"/>
    <dgm:cxn modelId="{2616D7C0-D004-4EDE-9D90-358310FCCC34}" type="presOf" srcId="{08D6256A-6F9C-4CF4-8737-9C40C3A9FB4C}" destId="{8F9D3516-4897-4CAE-BDB7-CCBD5B6F6069}" srcOrd="1" destOrd="1" presId="urn:microsoft.com/office/officeart/2005/8/layout/vList4"/>
    <dgm:cxn modelId="{C05682C4-EEB4-40C9-BA49-62D177A819D8}" type="presOf" srcId="{E3CC5BA7-8643-4F45-8D96-D76C36ACF79D}" destId="{E2BC958F-02D7-455C-B603-A523CE6E7B08}" srcOrd="1" destOrd="0" presId="urn:microsoft.com/office/officeart/2005/8/layout/vList4"/>
    <dgm:cxn modelId="{DA2789C4-F8C8-4320-9381-3909B114BB7F}" type="presOf" srcId="{58D3C16D-D037-46A7-AAB4-7822402F1149}" destId="{8F9D3516-4897-4CAE-BDB7-CCBD5B6F6069}" srcOrd="1" destOrd="3" presId="urn:microsoft.com/office/officeart/2005/8/layout/vList4"/>
    <dgm:cxn modelId="{A50DDBD5-59B6-4DFD-83C3-E3AECF07EEBE}" srcId="{E3CC5BA7-8643-4F45-8D96-D76C36ACF79D}" destId="{60BD2AA4-958D-44C1-BF0F-74CD2B1CAD0F}" srcOrd="0" destOrd="0" parTransId="{C9DAA0F9-BAC1-4E1B-827F-15AEBBDDF219}" sibTransId="{3A04D7D4-3598-4FE2-A484-1051239A902B}"/>
    <dgm:cxn modelId="{1B982CD7-6FE0-4150-8165-74268AEB8440}" srcId="{534AEC2B-57BA-4D85-94FB-24657C6AD92D}" destId="{8EAC5A72-32E6-420A-BD94-22B02148BFC5}" srcOrd="1" destOrd="0" parTransId="{7F21CE4D-D3F9-4500-AA3B-3A73AA9EFEE0}" sibTransId="{BEE1BD38-7A86-4C70-9633-5E8CB8F16593}"/>
    <dgm:cxn modelId="{30E5E2DC-8DC9-4592-9E2A-D36F3F10391F}" type="presOf" srcId="{93A61ED8-9E21-4493-A46B-E7D2B52338DD}" destId="{3D3FCD95-BC43-4DA0-8135-A2B53DF398F2}" srcOrd="0" destOrd="0" presId="urn:microsoft.com/office/officeart/2005/8/layout/vList4"/>
    <dgm:cxn modelId="{44244FE0-25C9-403F-9615-F9E9CE68A9AF}" type="presOf" srcId="{B53EB6A5-6E43-453D-AAED-10EF41442DFE}" destId="{A1952ADE-66E2-48DA-93A1-7DF5CBF02146}" srcOrd="0" destOrd="4" presId="urn:microsoft.com/office/officeart/2005/8/layout/vList4"/>
    <dgm:cxn modelId="{B0DF69E3-BEBF-465A-95B4-A6A125876A12}" type="presOf" srcId="{60BD2AA4-958D-44C1-BF0F-74CD2B1CAD0F}" destId="{86A91C4C-DEB7-4F59-AA1C-80BB2E1AB6A0}" srcOrd="0" destOrd="1" presId="urn:microsoft.com/office/officeart/2005/8/layout/vList4"/>
    <dgm:cxn modelId="{78E1DEEE-50CD-4983-BDC2-E8A3D4725018}" type="presOf" srcId="{9E8B3D87-C34E-435E-A9B8-52646686F754}" destId="{DC178A47-F2E3-411D-B3BA-15256797BD74}" srcOrd="1" destOrd="1" presId="urn:microsoft.com/office/officeart/2005/8/layout/vList4"/>
    <dgm:cxn modelId="{4D98FCF1-1084-461F-8422-405C209B09C4}" type="presOf" srcId="{875E46DE-7182-496D-A363-DA2524C42674}" destId="{8F9D3516-4897-4CAE-BDB7-CCBD5B6F6069}" srcOrd="1" destOrd="5" presId="urn:microsoft.com/office/officeart/2005/8/layout/vList4"/>
    <dgm:cxn modelId="{272C88F6-6793-4B77-9EDE-FA76FD62F9B3}" type="presOf" srcId="{7C08F32D-D383-4380-A0A9-669878F7B605}" destId="{5A99B1CC-455F-4516-9BE0-0A9B7C58D035}" srcOrd="1" destOrd="1" presId="urn:microsoft.com/office/officeart/2005/8/layout/vList4"/>
    <dgm:cxn modelId="{7D5440FD-8755-4C56-83A1-F448BF9B85BF}" type="presOf" srcId="{C56C7B71-0710-4BA4-B665-EC3B975F6E62}" destId="{DC178A47-F2E3-411D-B3BA-15256797BD74}" srcOrd="1" destOrd="0" presId="urn:microsoft.com/office/officeart/2005/8/layout/vList4"/>
    <dgm:cxn modelId="{47F5E5D5-7C9C-4498-96A8-C377A7BA6BAC}" type="presParOf" srcId="{3D3FCD95-BC43-4DA0-8135-A2B53DF398F2}" destId="{B4736E5A-D307-4AA2-8E30-6CEEFF710670}" srcOrd="0" destOrd="0" presId="urn:microsoft.com/office/officeart/2005/8/layout/vList4"/>
    <dgm:cxn modelId="{C27841D2-A105-4958-BDC8-141663E0B9D3}" type="presParOf" srcId="{B4736E5A-D307-4AA2-8E30-6CEEFF710670}" destId="{8FE03AB6-CA93-4A04-8761-B04959F92A66}" srcOrd="0" destOrd="0" presId="urn:microsoft.com/office/officeart/2005/8/layout/vList4"/>
    <dgm:cxn modelId="{90B2BD87-79FC-4E24-BA95-057A3CF95BCA}" type="presParOf" srcId="{B4736E5A-D307-4AA2-8E30-6CEEFF710670}" destId="{392C595B-72AF-4457-99C5-23DA7CACF680}" srcOrd="1" destOrd="0" presId="urn:microsoft.com/office/officeart/2005/8/layout/vList4"/>
    <dgm:cxn modelId="{AAA8064F-0A03-45CD-9E5D-8C024200484B}" type="presParOf" srcId="{B4736E5A-D307-4AA2-8E30-6CEEFF710670}" destId="{5A99B1CC-455F-4516-9BE0-0A9B7C58D035}" srcOrd="2" destOrd="0" presId="urn:microsoft.com/office/officeart/2005/8/layout/vList4"/>
    <dgm:cxn modelId="{51AA1F80-E81F-443A-84C7-6FCC235BAE26}" type="presParOf" srcId="{3D3FCD95-BC43-4DA0-8135-A2B53DF398F2}" destId="{1BC7C492-7DED-4EB7-A4B6-E42E39E80B5C}" srcOrd="1" destOrd="0" presId="urn:microsoft.com/office/officeart/2005/8/layout/vList4"/>
    <dgm:cxn modelId="{A74C2E96-1782-428B-896B-F4D1038E2AC6}" type="presParOf" srcId="{3D3FCD95-BC43-4DA0-8135-A2B53DF398F2}" destId="{43DE7963-89CF-43BD-A400-0A24E7E1F64A}" srcOrd="2" destOrd="0" presId="urn:microsoft.com/office/officeart/2005/8/layout/vList4"/>
    <dgm:cxn modelId="{232A50C3-3F6A-4BB5-8D11-A91EEDE1C703}" type="presParOf" srcId="{43DE7963-89CF-43BD-A400-0A24E7E1F64A}" destId="{86A91C4C-DEB7-4F59-AA1C-80BB2E1AB6A0}" srcOrd="0" destOrd="0" presId="urn:microsoft.com/office/officeart/2005/8/layout/vList4"/>
    <dgm:cxn modelId="{CC528F4C-4938-45F7-9280-027941AD5FEC}" type="presParOf" srcId="{43DE7963-89CF-43BD-A400-0A24E7E1F64A}" destId="{46812F4B-96B7-44F0-A34B-29CCAF1E5FB9}" srcOrd="1" destOrd="0" presId="urn:microsoft.com/office/officeart/2005/8/layout/vList4"/>
    <dgm:cxn modelId="{F128E7B7-1EAC-4BCD-A0C7-41C7EB27E17E}" type="presParOf" srcId="{43DE7963-89CF-43BD-A400-0A24E7E1F64A}" destId="{E2BC958F-02D7-455C-B603-A523CE6E7B08}" srcOrd="2" destOrd="0" presId="urn:microsoft.com/office/officeart/2005/8/layout/vList4"/>
    <dgm:cxn modelId="{6EA38A86-8D58-48D0-BF4E-8221FF9C880F}" type="presParOf" srcId="{3D3FCD95-BC43-4DA0-8135-A2B53DF398F2}" destId="{29E5B62D-28F0-40C1-B274-2F14E64D785C}" srcOrd="3" destOrd="0" presId="urn:microsoft.com/office/officeart/2005/8/layout/vList4"/>
    <dgm:cxn modelId="{1AD9C83B-70CA-4D0F-93F9-0D39D64E4C05}" type="presParOf" srcId="{3D3FCD95-BC43-4DA0-8135-A2B53DF398F2}" destId="{81A45B34-DF9B-43FB-86EF-3E3A9B71ACF6}" srcOrd="4" destOrd="0" presId="urn:microsoft.com/office/officeart/2005/8/layout/vList4"/>
    <dgm:cxn modelId="{540B6873-0941-40C2-8C20-D45161F5DE35}" type="presParOf" srcId="{81A45B34-DF9B-43FB-86EF-3E3A9B71ACF6}" destId="{A1952ADE-66E2-48DA-93A1-7DF5CBF02146}" srcOrd="0" destOrd="0" presId="urn:microsoft.com/office/officeart/2005/8/layout/vList4"/>
    <dgm:cxn modelId="{A1E8E80B-68E6-4C4B-8564-4F90AC8E06AB}" type="presParOf" srcId="{81A45B34-DF9B-43FB-86EF-3E3A9B71ACF6}" destId="{BE33FFF5-E95C-49D6-9D1D-05EC37CED0C4}" srcOrd="1" destOrd="0" presId="urn:microsoft.com/office/officeart/2005/8/layout/vList4"/>
    <dgm:cxn modelId="{AA2F6CE0-82D4-41D5-87AC-0F70B175189D}" type="presParOf" srcId="{81A45B34-DF9B-43FB-86EF-3E3A9B71ACF6}" destId="{8F9D3516-4897-4CAE-BDB7-CCBD5B6F6069}" srcOrd="2" destOrd="0" presId="urn:microsoft.com/office/officeart/2005/8/layout/vList4"/>
    <dgm:cxn modelId="{4EC44370-7319-4357-A9AC-5A0B330CFD3E}" type="presParOf" srcId="{3D3FCD95-BC43-4DA0-8135-A2B53DF398F2}" destId="{82B114D1-B626-4321-B5DA-047DAC93A880}" srcOrd="5" destOrd="0" presId="urn:microsoft.com/office/officeart/2005/8/layout/vList4"/>
    <dgm:cxn modelId="{700279DA-FCFB-4647-B7C6-7FFBB906E6D1}" type="presParOf" srcId="{3D3FCD95-BC43-4DA0-8135-A2B53DF398F2}" destId="{59DE1CD6-BB6A-429C-889C-23214434868D}" srcOrd="6" destOrd="0" presId="urn:microsoft.com/office/officeart/2005/8/layout/vList4"/>
    <dgm:cxn modelId="{DCC69768-95B7-4316-BF3D-58C1BBD03ABC}" type="presParOf" srcId="{59DE1CD6-BB6A-429C-889C-23214434868D}" destId="{868CCAA3-02FF-4428-9707-DFB50BDF60CB}" srcOrd="0" destOrd="0" presId="urn:microsoft.com/office/officeart/2005/8/layout/vList4"/>
    <dgm:cxn modelId="{3147A7F4-F143-4D6F-B9B5-1CD3E3F40146}" type="presParOf" srcId="{59DE1CD6-BB6A-429C-889C-23214434868D}" destId="{61E9DC5E-5DD4-4225-83D4-FB16B2F642B0}" srcOrd="1" destOrd="0" presId="urn:microsoft.com/office/officeart/2005/8/layout/vList4"/>
    <dgm:cxn modelId="{6B856F19-9922-41B5-89A0-A535677F4F92}" type="presParOf" srcId="{59DE1CD6-BB6A-429C-889C-23214434868D}" destId="{1BC17AEB-F6A6-4BBC-A06A-74406AA1689C}" srcOrd="2" destOrd="0" presId="urn:microsoft.com/office/officeart/2005/8/layout/vList4"/>
    <dgm:cxn modelId="{1EFA53AD-6A8B-47E8-805B-3EA59E65E7FA}" type="presParOf" srcId="{3D3FCD95-BC43-4DA0-8135-A2B53DF398F2}" destId="{FADECECA-8413-442F-A20B-B2E01ECD9447}" srcOrd="7" destOrd="0" presId="urn:microsoft.com/office/officeart/2005/8/layout/vList4"/>
    <dgm:cxn modelId="{AA0F386D-31A9-4057-BD2D-A41D912CB0AB}" type="presParOf" srcId="{3D3FCD95-BC43-4DA0-8135-A2B53DF398F2}" destId="{45D3DA9A-1015-4832-9EF6-FC21BBC0726E}" srcOrd="8" destOrd="0" presId="urn:microsoft.com/office/officeart/2005/8/layout/vList4"/>
    <dgm:cxn modelId="{076B10BA-1B20-4F56-B0B1-1066460088AF}" type="presParOf" srcId="{45D3DA9A-1015-4832-9EF6-FC21BBC0726E}" destId="{119DA3CE-1F12-45DA-83A0-C50A55CD3C34}" srcOrd="0" destOrd="0" presId="urn:microsoft.com/office/officeart/2005/8/layout/vList4"/>
    <dgm:cxn modelId="{773744C2-7E32-4B77-8A57-CED4150ACBEE}" type="presParOf" srcId="{45D3DA9A-1015-4832-9EF6-FC21BBC0726E}" destId="{1883FEAB-512C-49C1-89A4-F8042EC05615}" srcOrd="1" destOrd="0" presId="urn:microsoft.com/office/officeart/2005/8/layout/vList4"/>
    <dgm:cxn modelId="{69720A3A-0696-4458-962A-DD04C5505C0C}" type="presParOf" srcId="{45D3DA9A-1015-4832-9EF6-FC21BBC0726E}" destId="{DC178A47-F2E3-411D-B3BA-15256797BD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0B4E74-2A7B-4FBC-8E62-64929F755F4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533E951-D8A3-414F-B3E1-8857605AD5E8}">
      <dgm:prSet phldrT="[Текст]"/>
      <dgm:spPr/>
      <dgm:t>
        <a:bodyPr/>
        <a:lstStyle/>
        <a:p>
          <a:r>
            <a:rPr lang="ro-RO" dirty="0">
              <a:solidFill>
                <a:schemeClr val="tx1"/>
              </a:solidFill>
            </a:rPr>
            <a:t> satul</a:t>
          </a:r>
          <a:endParaRPr lang="uk-UA" dirty="0">
            <a:solidFill>
              <a:schemeClr val="tx1"/>
            </a:solidFill>
          </a:endParaRPr>
        </a:p>
      </dgm:t>
    </dgm:pt>
    <dgm:pt modelId="{538C7F87-6CB3-4E4E-989F-CB0F20B24663}" type="parTrans" cxnId="{36B906DA-489B-4F3E-AFEB-D0E0ADC9086F}">
      <dgm:prSet/>
      <dgm:spPr/>
      <dgm:t>
        <a:bodyPr/>
        <a:lstStyle/>
        <a:p>
          <a:endParaRPr lang="uk-UA"/>
        </a:p>
      </dgm:t>
    </dgm:pt>
    <dgm:pt modelId="{4868971B-4551-4285-AB1A-90F522E8AE3F}" type="sibTrans" cxnId="{36B906DA-489B-4F3E-AFEB-D0E0ADC9086F}">
      <dgm:prSet/>
      <dgm:spPr/>
      <dgm:t>
        <a:bodyPr/>
        <a:lstStyle/>
        <a:p>
          <a:endParaRPr lang="uk-UA"/>
        </a:p>
      </dgm:t>
    </dgm:pt>
    <dgm:pt modelId="{1CB9C26F-7489-4896-A2CC-8849274D7E19}">
      <dgm:prSet phldrT="[Текст]" custT="1"/>
      <dgm:spPr/>
      <dgm:t>
        <a:bodyPr/>
        <a:lstStyle/>
        <a:p>
          <a:r>
            <a:rPr lang="ro-RO" sz="2000" b="0" dirty="0">
              <a:solidFill>
                <a:schemeClr val="tx1"/>
              </a:solidFill>
            </a:rPr>
            <a:t>gardul</a:t>
          </a:r>
          <a:endParaRPr lang="uk-UA" sz="2000" b="0" dirty="0">
            <a:solidFill>
              <a:schemeClr val="tx1"/>
            </a:solidFill>
          </a:endParaRPr>
        </a:p>
      </dgm:t>
    </dgm:pt>
    <dgm:pt modelId="{0DEC781A-334D-466D-9073-EC9C08BE146B}" type="parTrans" cxnId="{86C562BF-8AC3-4DD6-B8D7-4E9546C48084}">
      <dgm:prSet/>
      <dgm:spPr/>
      <dgm:t>
        <a:bodyPr/>
        <a:lstStyle/>
        <a:p>
          <a:endParaRPr lang="uk-UA"/>
        </a:p>
      </dgm:t>
    </dgm:pt>
    <dgm:pt modelId="{06B60C61-2C7E-4D31-8026-5746FB766FD0}" type="sibTrans" cxnId="{86C562BF-8AC3-4DD6-B8D7-4E9546C48084}">
      <dgm:prSet/>
      <dgm:spPr/>
      <dgm:t>
        <a:bodyPr/>
        <a:lstStyle/>
        <a:p>
          <a:endParaRPr lang="uk-UA"/>
        </a:p>
      </dgm:t>
    </dgm:pt>
    <dgm:pt modelId="{BC4F822D-6167-4F5B-A648-0440FF95E2DF}">
      <dgm:prSet phldrT="[Текст]" custT="1"/>
      <dgm:spPr/>
      <dgm:t>
        <a:bodyPr/>
        <a:lstStyle/>
        <a:p>
          <a:endParaRPr lang="ro-RO" sz="1600" dirty="0">
            <a:solidFill>
              <a:schemeClr val="tx1"/>
            </a:solidFill>
          </a:endParaRPr>
        </a:p>
        <a:p>
          <a:r>
            <a:rPr lang="ro-RO" sz="2000" dirty="0">
              <a:solidFill>
                <a:schemeClr val="tx1"/>
              </a:solidFill>
            </a:rPr>
            <a:t>cămara</a:t>
          </a:r>
        </a:p>
        <a:p>
          <a:endParaRPr lang="uk-UA" sz="1600" dirty="0"/>
        </a:p>
      </dgm:t>
    </dgm:pt>
    <dgm:pt modelId="{C3E84FC3-7EAF-422D-B2AB-F3822A22D700}" type="parTrans" cxnId="{F79C6F38-2542-4CDB-8FBD-2478169F7A2E}">
      <dgm:prSet/>
      <dgm:spPr/>
      <dgm:t>
        <a:bodyPr/>
        <a:lstStyle/>
        <a:p>
          <a:endParaRPr lang="uk-UA"/>
        </a:p>
      </dgm:t>
    </dgm:pt>
    <dgm:pt modelId="{F47D143F-523B-49AB-A36E-0B977DFE54AD}" type="sibTrans" cxnId="{F79C6F38-2542-4CDB-8FBD-2478169F7A2E}">
      <dgm:prSet/>
      <dgm:spPr/>
      <dgm:t>
        <a:bodyPr/>
        <a:lstStyle/>
        <a:p>
          <a:endParaRPr lang="uk-UA"/>
        </a:p>
      </dgm:t>
    </dgm:pt>
    <dgm:pt modelId="{E54F9F80-C834-4B85-8CC0-DA19E343DC06}">
      <dgm:prSet phldrT="[Текст]" custT="1"/>
      <dgm:spPr/>
      <dgm:t>
        <a:bodyPr/>
        <a:lstStyle/>
        <a:p>
          <a:r>
            <a:rPr lang="ro-RO" sz="2000" dirty="0">
              <a:solidFill>
                <a:schemeClr val="tx1"/>
              </a:solidFill>
            </a:rPr>
            <a:t>ograda</a:t>
          </a:r>
          <a:endParaRPr lang="uk-UA" sz="2000" dirty="0">
            <a:solidFill>
              <a:schemeClr val="tx1"/>
            </a:solidFill>
          </a:endParaRPr>
        </a:p>
      </dgm:t>
    </dgm:pt>
    <dgm:pt modelId="{8924EF4D-ECC3-41AE-B84F-DB6536693260}" type="parTrans" cxnId="{FD0AAE6A-CF32-4F58-8D48-9470E6658801}">
      <dgm:prSet/>
      <dgm:spPr/>
      <dgm:t>
        <a:bodyPr/>
        <a:lstStyle/>
        <a:p>
          <a:endParaRPr lang="uk-UA"/>
        </a:p>
      </dgm:t>
    </dgm:pt>
    <dgm:pt modelId="{C8B6D53F-1BF8-4801-B8E8-4C76D1593548}" type="sibTrans" cxnId="{FD0AAE6A-CF32-4F58-8D48-9470E6658801}">
      <dgm:prSet/>
      <dgm:spPr/>
      <dgm:t>
        <a:bodyPr/>
        <a:lstStyle/>
        <a:p>
          <a:endParaRPr lang="uk-UA"/>
        </a:p>
      </dgm:t>
    </dgm:pt>
    <dgm:pt modelId="{E8B92ADA-639A-4644-9273-0B5F7DE1FCC7}">
      <dgm:prSet phldrT="[Текст]" custT="1"/>
      <dgm:spPr/>
      <dgm:t>
        <a:bodyPr/>
        <a:lstStyle/>
        <a:p>
          <a:r>
            <a:rPr lang="ro-RO" sz="2000" dirty="0">
              <a:solidFill>
                <a:schemeClr val="tx1"/>
              </a:solidFill>
            </a:rPr>
            <a:t>În fața casei</a:t>
          </a:r>
          <a:r>
            <a:rPr lang="ro-RO" sz="1600" dirty="0">
              <a:solidFill>
                <a:schemeClr val="tx1"/>
              </a:solidFill>
            </a:rPr>
            <a:t> </a:t>
          </a:r>
          <a:endParaRPr lang="uk-UA" sz="1600" dirty="0">
            <a:solidFill>
              <a:schemeClr val="tx1"/>
            </a:solidFill>
          </a:endParaRPr>
        </a:p>
      </dgm:t>
    </dgm:pt>
    <dgm:pt modelId="{AC29785D-B887-4AA0-AFD0-1163B360E528}" type="sibTrans" cxnId="{D73519E6-BF7C-4455-A338-58304047BA0C}">
      <dgm:prSet/>
      <dgm:spPr/>
      <dgm:t>
        <a:bodyPr/>
        <a:lstStyle/>
        <a:p>
          <a:endParaRPr lang="uk-UA"/>
        </a:p>
      </dgm:t>
    </dgm:pt>
    <dgm:pt modelId="{6E035587-C2BF-4962-93AA-14112C4D2CCC}" type="parTrans" cxnId="{D73519E6-BF7C-4455-A338-58304047BA0C}">
      <dgm:prSet/>
      <dgm:spPr/>
      <dgm:t>
        <a:bodyPr/>
        <a:lstStyle/>
        <a:p>
          <a:endParaRPr lang="uk-UA"/>
        </a:p>
      </dgm:t>
    </dgm:pt>
    <dgm:pt modelId="{CD6C0385-D196-4953-9B2D-1AF1D4B836E5}">
      <dgm:prSet phldrT="[Текст]" custT="1"/>
      <dgm:spPr/>
      <dgm:t>
        <a:bodyPr/>
        <a:lstStyle/>
        <a:p>
          <a:r>
            <a:rPr lang="ro-RO" sz="2000" dirty="0">
              <a:solidFill>
                <a:schemeClr val="tx1"/>
              </a:solidFill>
            </a:rPr>
            <a:t>gădina</a:t>
          </a:r>
          <a:endParaRPr lang="uk-UA" sz="2000" b="0" dirty="0">
            <a:solidFill>
              <a:schemeClr val="tx1"/>
            </a:solidFill>
          </a:endParaRPr>
        </a:p>
      </dgm:t>
    </dgm:pt>
    <dgm:pt modelId="{699FB1D3-81A9-425D-BA68-99D58F59DC91}" type="parTrans" cxnId="{CD10F8DE-A918-4973-8124-FAB9C6E96006}">
      <dgm:prSet/>
      <dgm:spPr/>
      <dgm:t>
        <a:bodyPr/>
        <a:lstStyle/>
        <a:p>
          <a:endParaRPr lang="uk-UA"/>
        </a:p>
      </dgm:t>
    </dgm:pt>
    <dgm:pt modelId="{D9A8BA2B-8786-4E92-A1C8-B2A2BED73737}" type="sibTrans" cxnId="{CD10F8DE-A918-4973-8124-FAB9C6E96006}">
      <dgm:prSet/>
      <dgm:spPr/>
      <dgm:t>
        <a:bodyPr/>
        <a:lstStyle/>
        <a:p>
          <a:endParaRPr lang="uk-UA"/>
        </a:p>
      </dgm:t>
    </dgm:pt>
    <dgm:pt modelId="{7D80E1EA-729E-4302-B002-EE0C036A1AA6}">
      <dgm:prSet phldrT="[Текст]" custT="1"/>
      <dgm:spPr/>
      <dgm:t>
        <a:bodyPr/>
        <a:lstStyle/>
        <a:p>
          <a:r>
            <a:rPr lang="ro-RO" sz="2000" b="0" dirty="0">
              <a:solidFill>
                <a:schemeClr val="tx1"/>
              </a:solidFill>
            </a:rPr>
            <a:t>șopronul</a:t>
          </a:r>
          <a:endParaRPr lang="uk-UA" sz="2000" b="0" dirty="0">
            <a:solidFill>
              <a:schemeClr val="tx1"/>
            </a:solidFill>
          </a:endParaRPr>
        </a:p>
      </dgm:t>
    </dgm:pt>
    <dgm:pt modelId="{0891011F-B486-4C67-9B4B-CAC8ACACAC58}" type="parTrans" cxnId="{CED8411A-CDA2-44E0-811F-E1B54B89A5C1}">
      <dgm:prSet/>
      <dgm:spPr/>
      <dgm:t>
        <a:bodyPr/>
        <a:lstStyle/>
        <a:p>
          <a:endParaRPr lang="ru-RU"/>
        </a:p>
      </dgm:t>
    </dgm:pt>
    <dgm:pt modelId="{4214A3A4-4DA5-4C1E-9986-4932D2FBB0CD}" type="sibTrans" cxnId="{CED8411A-CDA2-44E0-811F-E1B54B89A5C1}">
      <dgm:prSet/>
      <dgm:spPr/>
      <dgm:t>
        <a:bodyPr/>
        <a:lstStyle/>
        <a:p>
          <a:endParaRPr lang="ru-RU"/>
        </a:p>
      </dgm:t>
    </dgm:pt>
    <dgm:pt modelId="{F333269A-0DF5-4F78-9A54-B65EB58F1838}" type="pres">
      <dgm:prSet presAssocID="{240B4E74-2A7B-4FBC-8E62-64929F755F4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220D72-B4EE-4EA7-9092-4EC64AC7CA98}" type="pres">
      <dgm:prSet presAssocID="{B533E951-D8A3-414F-B3E1-8857605AD5E8}" presName="centerShape" presStyleLbl="node0" presStyleIdx="0" presStyleCnt="1" custLinFactNeighborX="0" custLinFactNeighborY="822"/>
      <dgm:spPr/>
    </dgm:pt>
    <dgm:pt modelId="{F59E87FC-D1E4-489B-AF55-EC9D161E4642}" type="pres">
      <dgm:prSet presAssocID="{E8B92ADA-639A-4644-9273-0B5F7DE1FCC7}" presName="node" presStyleLbl="node1" presStyleIdx="0" presStyleCnt="6" custScaleX="125199" custScaleY="112769">
        <dgm:presLayoutVars>
          <dgm:bulletEnabled val="1"/>
        </dgm:presLayoutVars>
      </dgm:prSet>
      <dgm:spPr/>
    </dgm:pt>
    <dgm:pt modelId="{4D57C40F-A764-4C2C-B26E-66AE48681218}" type="pres">
      <dgm:prSet presAssocID="{E8B92ADA-639A-4644-9273-0B5F7DE1FCC7}" presName="dummy" presStyleCnt="0"/>
      <dgm:spPr/>
    </dgm:pt>
    <dgm:pt modelId="{CA7C2356-0248-4C9A-A8EE-D03C2C32DC60}" type="pres">
      <dgm:prSet presAssocID="{AC29785D-B887-4AA0-AFD0-1163B360E528}" presName="sibTrans" presStyleLbl="sibTrans2D1" presStyleIdx="0" presStyleCnt="6"/>
      <dgm:spPr/>
    </dgm:pt>
    <dgm:pt modelId="{407CFDC6-7FB3-4CCC-8411-931EDB098086}" type="pres">
      <dgm:prSet presAssocID="{CD6C0385-D196-4953-9B2D-1AF1D4B836E5}" presName="node" presStyleLbl="node1" presStyleIdx="1" presStyleCnt="6" custScaleX="122456" custScaleY="115291">
        <dgm:presLayoutVars>
          <dgm:bulletEnabled val="1"/>
        </dgm:presLayoutVars>
      </dgm:prSet>
      <dgm:spPr/>
    </dgm:pt>
    <dgm:pt modelId="{ABA22ECE-B7C2-457F-8356-A4B102735628}" type="pres">
      <dgm:prSet presAssocID="{CD6C0385-D196-4953-9B2D-1AF1D4B836E5}" presName="dummy" presStyleCnt="0"/>
      <dgm:spPr/>
    </dgm:pt>
    <dgm:pt modelId="{1CAC99CE-DEDD-421D-9C7C-723265DF2062}" type="pres">
      <dgm:prSet presAssocID="{D9A8BA2B-8786-4E92-A1C8-B2A2BED73737}" presName="sibTrans" presStyleLbl="sibTrans2D1" presStyleIdx="1" presStyleCnt="6"/>
      <dgm:spPr/>
    </dgm:pt>
    <dgm:pt modelId="{D4B2963C-6779-4827-85CC-C390423B318D}" type="pres">
      <dgm:prSet presAssocID="{7D80E1EA-729E-4302-B002-EE0C036A1AA6}" presName="node" presStyleLbl="node1" presStyleIdx="2" presStyleCnt="6" custScaleX="132248" custScaleY="120133">
        <dgm:presLayoutVars>
          <dgm:bulletEnabled val="1"/>
        </dgm:presLayoutVars>
      </dgm:prSet>
      <dgm:spPr/>
    </dgm:pt>
    <dgm:pt modelId="{BAB96DFA-CD7D-48B2-BDB8-63AFD5CC8E0B}" type="pres">
      <dgm:prSet presAssocID="{7D80E1EA-729E-4302-B002-EE0C036A1AA6}" presName="dummy" presStyleCnt="0"/>
      <dgm:spPr/>
    </dgm:pt>
    <dgm:pt modelId="{0FC7FECB-4A53-4B85-85B8-0EF744E36CE8}" type="pres">
      <dgm:prSet presAssocID="{4214A3A4-4DA5-4C1E-9986-4932D2FBB0CD}" presName="sibTrans" presStyleLbl="sibTrans2D1" presStyleIdx="2" presStyleCnt="6"/>
      <dgm:spPr/>
    </dgm:pt>
    <dgm:pt modelId="{1D67CE5B-3701-4F34-AC4E-37A96281BE09}" type="pres">
      <dgm:prSet presAssocID="{1CB9C26F-7489-4896-A2CC-8849274D7E19}" presName="node" presStyleLbl="node1" presStyleIdx="3" presStyleCnt="6" custScaleX="121641" custScaleY="109765">
        <dgm:presLayoutVars>
          <dgm:bulletEnabled val="1"/>
        </dgm:presLayoutVars>
      </dgm:prSet>
      <dgm:spPr/>
    </dgm:pt>
    <dgm:pt modelId="{D35C0218-7B76-4D7B-8609-5921502CADFE}" type="pres">
      <dgm:prSet presAssocID="{1CB9C26F-7489-4896-A2CC-8849274D7E19}" presName="dummy" presStyleCnt="0"/>
      <dgm:spPr/>
    </dgm:pt>
    <dgm:pt modelId="{C02CC28C-624F-45B0-A000-423C929D757E}" type="pres">
      <dgm:prSet presAssocID="{06B60C61-2C7E-4D31-8026-5746FB766FD0}" presName="sibTrans" presStyleLbl="sibTrans2D1" presStyleIdx="3" presStyleCnt="6"/>
      <dgm:spPr/>
    </dgm:pt>
    <dgm:pt modelId="{C0910D39-C576-4B14-88E5-69F33B55EA67}" type="pres">
      <dgm:prSet presAssocID="{BC4F822D-6167-4F5B-A648-0440FF95E2DF}" presName="node" presStyleLbl="node1" presStyleIdx="4" presStyleCnt="6" custScaleX="123782" custScaleY="111622">
        <dgm:presLayoutVars>
          <dgm:bulletEnabled val="1"/>
        </dgm:presLayoutVars>
      </dgm:prSet>
      <dgm:spPr/>
    </dgm:pt>
    <dgm:pt modelId="{B57C3FE6-B702-44E4-BFAD-03FE556C6D78}" type="pres">
      <dgm:prSet presAssocID="{BC4F822D-6167-4F5B-A648-0440FF95E2DF}" presName="dummy" presStyleCnt="0"/>
      <dgm:spPr/>
    </dgm:pt>
    <dgm:pt modelId="{B701D8CB-DE85-41EA-9446-9E53A1D4EB0B}" type="pres">
      <dgm:prSet presAssocID="{F47D143F-523B-49AB-A36E-0B977DFE54AD}" presName="sibTrans" presStyleLbl="sibTrans2D1" presStyleIdx="4" presStyleCnt="6"/>
      <dgm:spPr/>
    </dgm:pt>
    <dgm:pt modelId="{8678FACA-6D96-4D81-89F3-D4DE996C3BCC}" type="pres">
      <dgm:prSet presAssocID="{E54F9F80-C834-4B85-8CC0-DA19E343DC06}" presName="node" presStyleLbl="node1" presStyleIdx="5" presStyleCnt="6" custScaleX="128492" custScaleY="115291">
        <dgm:presLayoutVars>
          <dgm:bulletEnabled val="1"/>
        </dgm:presLayoutVars>
      </dgm:prSet>
      <dgm:spPr/>
    </dgm:pt>
    <dgm:pt modelId="{4D1735D6-B69C-4E2A-8DC1-0943383D50F9}" type="pres">
      <dgm:prSet presAssocID="{E54F9F80-C834-4B85-8CC0-DA19E343DC06}" presName="dummy" presStyleCnt="0"/>
      <dgm:spPr/>
    </dgm:pt>
    <dgm:pt modelId="{718561FB-99B5-4BCE-BF80-18152E3AC908}" type="pres">
      <dgm:prSet presAssocID="{C8B6D53F-1BF8-4801-B8E8-4C76D1593548}" presName="sibTrans" presStyleLbl="sibTrans2D1" presStyleIdx="5" presStyleCnt="6"/>
      <dgm:spPr/>
    </dgm:pt>
  </dgm:ptLst>
  <dgm:cxnLst>
    <dgm:cxn modelId="{588EC806-06FE-47EF-8CD3-8A6BE2185478}" type="presOf" srcId="{AC29785D-B887-4AA0-AFD0-1163B360E528}" destId="{CA7C2356-0248-4C9A-A8EE-D03C2C32DC60}" srcOrd="0" destOrd="0" presId="urn:microsoft.com/office/officeart/2005/8/layout/radial6"/>
    <dgm:cxn modelId="{BAC0CA15-71E1-46D4-BF05-08B3F1CD8656}" type="presOf" srcId="{E54F9F80-C834-4B85-8CC0-DA19E343DC06}" destId="{8678FACA-6D96-4D81-89F3-D4DE996C3BCC}" srcOrd="0" destOrd="0" presId="urn:microsoft.com/office/officeart/2005/8/layout/radial6"/>
    <dgm:cxn modelId="{DD612D18-0409-4457-B1E5-7385A02626D1}" type="presOf" srcId="{CD6C0385-D196-4953-9B2D-1AF1D4B836E5}" destId="{407CFDC6-7FB3-4CCC-8411-931EDB098086}" srcOrd="0" destOrd="0" presId="urn:microsoft.com/office/officeart/2005/8/layout/radial6"/>
    <dgm:cxn modelId="{32F37119-24C8-472E-ACC7-739EE508407E}" type="presOf" srcId="{BC4F822D-6167-4F5B-A648-0440FF95E2DF}" destId="{C0910D39-C576-4B14-88E5-69F33B55EA67}" srcOrd="0" destOrd="0" presId="urn:microsoft.com/office/officeart/2005/8/layout/radial6"/>
    <dgm:cxn modelId="{CED8411A-CDA2-44E0-811F-E1B54B89A5C1}" srcId="{B533E951-D8A3-414F-B3E1-8857605AD5E8}" destId="{7D80E1EA-729E-4302-B002-EE0C036A1AA6}" srcOrd="2" destOrd="0" parTransId="{0891011F-B486-4C67-9B4B-CAC8ACACAC58}" sibTransId="{4214A3A4-4DA5-4C1E-9986-4932D2FBB0CD}"/>
    <dgm:cxn modelId="{F79C6F38-2542-4CDB-8FBD-2478169F7A2E}" srcId="{B533E951-D8A3-414F-B3E1-8857605AD5E8}" destId="{BC4F822D-6167-4F5B-A648-0440FF95E2DF}" srcOrd="4" destOrd="0" parTransId="{C3E84FC3-7EAF-422D-B2AB-F3822A22D700}" sibTransId="{F47D143F-523B-49AB-A36E-0B977DFE54AD}"/>
    <dgm:cxn modelId="{FCA4DE3E-03F1-4466-9700-687A70DF89BB}" type="presOf" srcId="{7D80E1EA-729E-4302-B002-EE0C036A1AA6}" destId="{D4B2963C-6779-4827-85CC-C390423B318D}" srcOrd="0" destOrd="0" presId="urn:microsoft.com/office/officeart/2005/8/layout/radial6"/>
    <dgm:cxn modelId="{7C88EC65-0537-4CD1-96B7-6D08A7427439}" type="presOf" srcId="{E8B92ADA-639A-4644-9273-0B5F7DE1FCC7}" destId="{F59E87FC-D1E4-489B-AF55-EC9D161E4642}" srcOrd="0" destOrd="0" presId="urn:microsoft.com/office/officeart/2005/8/layout/radial6"/>
    <dgm:cxn modelId="{FD0AAE6A-CF32-4F58-8D48-9470E6658801}" srcId="{B533E951-D8A3-414F-B3E1-8857605AD5E8}" destId="{E54F9F80-C834-4B85-8CC0-DA19E343DC06}" srcOrd="5" destOrd="0" parTransId="{8924EF4D-ECC3-41AE-B84F-DB6536693260}" sibTransId="{C8B6D53F-1BF8-4801-B8E8-4C76D1593548}"/>
    <dgm:cxn modelId="{A2676679-80E8-4985-B9D7-0F6AC1AD7C4D}" type="presOf" srcId="{D9A8BA2B-8786-4E92-A1C8-B2A2BED73737}" destId="{1CAC99CE-DEDD-421D-9C7C-723265DF2062}" srcOrd="0" destOrd="0" presId="urn:microsoft.com/office/officeart/2005/8/layout/radial6"/>
    <dgm:cxn modelId="{CE9D2B8D-FFE4-44B9-B7F5-30B4EFCE969A}" type="presOf" srcId="{06B60C61-2C7E-4D31-8026-5746FB766FD0}" destId="{C02CC28C-624F-45B0-A000-423C929D757E}" srcOrd="0" destOrd="0" presId="urn:microsoft.com/office/officeart/2005/8/layout/radial6"/>
    <dgm:cxn modelId="{9AF57496-8A97-4A4F-9EC5-F0D481E2221D}" type="presOf" srcId="{B533E951-D8A3-414F-B3E1-8857605AD5E8}" destId="{6E220D72-B4EE-4EA7-9092-4EC64AC7CA98}" srcOrd="0" destOrd="0" presId="urn:microsoft.com/office/officeart/2005/8/layout/radial6"/>
    <dgm:cxn modelId="{F9AB46A6-2354-42B2-BBB9-DFED4C59A385}" type="presOf" srcId="{4214A3A4-4DA5-4C1E-9986-4932D2FBB0CD}" destId="{0FC7FECB-4A53-4B85-85B8-0EF744E36CE8}" srcOrd="0" destOrd="0" presId="urn:microsoft.com/office/officeart/2005/8/layout/radial6"/>
    <dgm:cxn modelId="{86C562BF-8AC3-4DD6-B8D7-4E9546C48084}" srcId="{B533E951-D8A3-414F-B3E1-8857605AD5E8}" destId="{1CB9C26F-7489-4896-A2CC-8849274D7E19}" srcOrd="3" destOrd="0" parTransId="{0DEC781A-334D-466D-9073-EC9C08BE146B}" sibTransId="{06B60C61-2C7E-4D31-8026-5746FB766FD0}"/>
    <dgm:cxn modelId="{774A9FC0-68FC-4B18-983F-5D74DC5FAFBD}" type="presOf" srcId="{F47D143F-523B-49AB-A36E-0B977DFE54AD}" destId="{B701D8CB-DE85-41EA-9446-9E53A1D4EB0B}" srcOrd="0" destOrd="0" presId="urn:microsoft.com/office/officeart/2005/8/layout/radial6"/>
    <dgm:cxn modelId="{DE74E4D9-572A-4F43-91E8-1BC59A3F9587}" type="presOf" srcId="{240B4E74-2A7B-4FBC-8E62-64929F755F4F}" destId="{F333269A-0DF5-4F78-9A54-B65EB58F1838}" srcOrd="0" destOrd="0" presId="urn:microsoft.com/office/officeart/2005/8/layout/radial6"/>
    <dgm:cxn modelId="{36B906DA-489B-4F3E-AFEB-D0E0ADC9086F}" srcId="{240B4E74-2A7B-4FBC-8E62-64929F755F4F}" destId="{B533E951-D8A3-414F-B3E1-8857605AD5E8}" srcOrd="0" destOrd="0" parTransId="{538C7F87-6CB3-4E4E-989F-CB0F20B24663}" sibTransId="{4868971B-4551-4285-AB1A-90F522E8AE3F}"/>
    <dgm:cxn modelId="{CD10F8DE-A918-4973-8124-FAB9C6E96006}" srcId="{B533E951-D8A3-414F-B3E1-8857605AD5E8}" destId="{CD6C0385-D196-4953-9B2D-1AF1D4B836E5}" srcOrd="1" destOrd="0" parTransId="{699FB1D3-81A9-425D-BA68-99D58F59DC91}" sibTransId="{D9A8BA2B-8786-4E92-A1C8-B2A2BED73737}"/>
    <dgm:cxn modelId="{D73519E6-BF7C-4455-A338-58304047BA0C}" srcId="{B533E951-D8A3-414F-B3E1-8857605AD5E8}" destId="{E8B92ADA-639A-4644-9273-0B5F7DE1FCC7}" srcOrd="0" destOrd="0" parTransId="{6E035587-C2BF-4962-93AA-14112C4D2CCC}" sibTransId="{AC29785D-B887-4AA0-AFD0-1163B360E528}"/>
    <dgm:cxn modelId="{3D90E9EF-9F0F-4B39-8903-5225098F0245}" type="presOf" srcId="{C8B6D53F-1BF8-4801-B8E8-4C76D1593548}" destId="{718561FB-99B5-4BCE-BF80-18152E3AC908}" srcOrd="0" destOrd="0" presId="urn:microsoft.com/office/officeart/2005/8/layout/radial6"/>
    <dgm:cxn modelId="{3C8BA3F4-49BD-48BB-8D9F-EBC633F5E083}" type="presOf" srcId="{1CB9C26F-7489-4896-A2CC-8849274D7E19}" destId="{1D67CE5B-3701-4F34-AC4E-37A96281BE09}" srcOrd="0" destOrd="0" presId="urn:microsoft.com/office/officeart/2005/8/layout/radial6"/>
    <dgm:cxn modelId="{C83BCF0C-A582-4093-9CA5-2605F3E33895}" type="presParOf" srcId="{F333269A-0DF5-4F78-9A54-B65EB58F1838}" destId="{6E220D72-B4EE-4EA7-9092-4EC64AC7CA98}" srcOrd="0" destOrd="0" presId="urn:microsoft.com/office/officeart/2005/8/layout/radial6"/>
    <dgm:cxn modelId="{0C50482B-F79A-48B6-8EF3-C8E87938746B}" type="presParOf" srcId="{F333269A-0DF5-4F78-9A54-B65EB58F1838}" destId="{F59E87FC-D1E4-489B-AF55-EC9D161E4642}" srcOrd="1" destOrd="0" presId="urn:microsoft.com/office/officeart/2005/8/layout/radial6"/>
    <dgm:cxn modelId="{6C2DBEED-3EFB-41E9-88D7-BBCE20E17A7E}" type="presParOf" srcId="{F333269A-0DF5-4F78-9A54-B65EB58F1838}" destId="{4D57C40F-A764-4C2C-B26E-66AE48681218}" srcOrd="2" destOrd="0" presId="urn:microsoft.com/office/officeart/2005/8/layout/radial6"/>
    <dgm:cxn modelId="{7D2FAF62-1D94-4873-8390-D9C40A9F2FAE}" type="presParOf" srcId="{F333269A-0DF5-4F78-9A54-B65EB58F1838}" destId="{CA7C2356-0248-4C9A-A8EE-D03C2C32DC60}" srcOrd="3" destOrd="0" presId="urn:microsoft.com/office/officeart/2005/8/layout/radial6"/>
    <dgm:cxn modelId="{1CAA8F43-E3E5-4062-B10E-39472D8C180D}" type="presParOf" srcId="{F333269A-0DF5-4F78-9A54-B65EB58F1838}" destId="{407CFDC6-7FB3-4CCC-8411-931EDB098086}" srcOrd="4" destOrd="0" presId="urn:microsoft.com/office/officeart/2005/8/layout/radial6"/>
    <dgm:cxn modelId="{CB5F0470-D828-4982-AB87-1127BA63C252}" type="presParOf" srcId="{F333269A-0DF5-4F78-9A54-B65EB58F1838}" destId="{ABA22ECE-B7C2-457F-8356-A4B102735628}" srcOrd="5" destOrd="0" presId="urn:microsoft.com/office/officeart/2005/8/layout/radial6"/>
    <dgm:cxn modelId="{46EBD831-D635-4087-B8AB-504C27D8212C}" type="presParOf" srcId="{F333269A-0DF5-4F78-9A54-B65EB58F1838}" destId="{1CAC99CE-DEDD-421D-9C7C-723265DF2062}" srcOrd="6" destOrd="0" presId="urn:microsoft.com/office/officeart/2005/8/layout/radial6"/>
    <dgm:cxn modelId="{312E8397-CE7A-4F48-894C-E52C92E43380}" type="presParOf" srcId="{F333269A-0DF5-4F78-9A54-B65EB58F1838}" destId="{D4B2963C-6779-4827-85CC-C390423B318D}" srcOrd="7" destOrd="0" presId="urn:microsoft.com/office/officeart/2005/8/layout/radial6"/>
    <dgm:cxn modelId="{07848000-7C28-4DF8-B182-F95AD6B977EA}" type="presParOf" srcId="{F333269A-0DF5-4F78-9A54-B65EB58F1838}" destId="{BAB96DFA-CD7D-48B2-BDB8-63AFD5CC8E0B}" srcOrd="8" destOrd="0" presId="urn:microsoft.com/office/officeart/2005/8/layout/radial6"/>
    <dgm:cxn modelId="{00A97A1C-4825-4DCE-ACE6-2BC34A2DF9E7}" type="presParOf" srcId="{F333269A-0DF5-4F78-9A54-B65EB58F1838}" destId="{0FC7FECB-4A53-4B85-85B8-0EF744E36CE8}" srcOrd="9" destOrd="0" presId="urn:microsoft.com/office/officeart/2005/8/layout/radial6"/>
    <dgm:cxn modelId="{35F4AFEC-465F-4AB2-AB4E-6AC4FD046CCE}" type="presParOf" srcId="{F333269A-0DF5-4F78-9A54-B65EB58F1838}" destId="{1D67CE5B-3701-4F34-AC4E-37A96281BE09}" srcOrd="10" destOrd="0" presId="urn:microsoft.com/office/officeart/2005/8/layout/radial6"/>
    <dgm:cxn modelId="{FF0BDD26-AFB6-4116-B794-226DF84FC80B}" type="presParOf" srcId="{F333269A-0DF5-4F78-9A54-B65EB58F1838}" destId="{D35C0218-7B76-4D7B-8609-5921502CADFE}" srcOrd="11" destOrd="0" presId="urn:microsoft.com/office/officeart/2005/8/layout/radial6"/>
    <dgm:cxn modelId="{BF5DFE50-6CB2-4B4E-9C6F-C40731BF6ED3}" type="presParOf" srcId="{F333269A-0DF5-4F78-9A54-B65EB58F1838}" destId="{C02CC28C-624F-45B0-A000-423C929D757E}" srcOrd="12" destOrd="0" presId="urn:microsoft.com/office/officeart/2005/8/layout/radial6"/>
    <dgm:cxn modelId="{9E7E4386-853B-4E61-96DA-837DCF1E8391}" type="presParOf" srcId="{F333269A-0DF5-4F78-9A54-B65EB58F1838}" destId="{C0910D39-C576-4B14-88E5-69F33B55EA67}" srcOrd="13" destOrd="0" presId="urn:microsoft.com/office/officeart/2005/8/layout/radial6"/>
    <dgm:cxn modelId="{276974BE-56D6-46D7-BF26-9B7A36288B9D}" type="presParOf" srcId="{F333269A-0DF5-4F78-9A54-B65EB58F1838}" destId="{B57C3FE6-B702-44E4-BFAD-03FE556C6D78}" srcOrd="14" destOrd="0" presId="urn:microsoft.com/office/officeart/2005/8/layout/radial6"/>
    <dgm:cxn modelId="{0403D204-57D3-4E5B-AAF7-A03A932DE9E5}" type="presParOf" srcId="{F333269A-0DF5-4F78-9A54-B65EB58F1838}" destId="{B701D8CB-DE85-41EA-9446-9E53A1D4EB0B}" srcOrd="15" destOrd="0" presId="urn:microsoft.com/office/officeart/2005/8/layout/radial6"/>
    <dgm:cxn modelId="{29C23FBE-7672-4704-996E-AD7A83B5FB63}" type="presParOf" srcId="{F333269A-0DF5-4F78-9A54-B65EB58F1838}" destId="{8678FACA-6D96-4D81-89F3-D4DE996C3BCC}" srcOrd="16" destOrd="0" presId="urn:microsoft.com/office/officeart/2005/8/layout/radial6"/>
    <dgm:cxn modelId="{69A9E399-5746-4491-BDAC-C85D2449BFAC}" type="presParOf" srcId="{F333269A-0DF5-4F78-9A54-B65EB58F1838}" destId="{4D1735D6-B69C-4E2A-8DC1-0943383D50F9}" srcOrd="17" destOrd="0" presId="urn:microsoft.com/office/officeart/2005/8/layout/radial6"/>
    <dgm:cxn modelId="{521E3C83-67B3-4300-A02A-ED4720BA010D}" type="presParOf" srcId="{F333269A-0DF5-4F78-9A54-B65EB58F1838}" destId="{718561FB-99B5-4BCE-BF80-18152E3AC908}" srcOrd="18" destOrd="0" presId="urn:microsoft.com/office/officeart/2005/8/layout/radial6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71E490-13DA-4697-9AF7-457BE93A7B8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155F35-2851-4DB7-9636-EBFF27C69974}">
      <dgm:prSet phldrT="[Текст]" custT="1"/>
      <dgm:spPr/>
      <dgm:t>
        <a:bodyPr/>
        <a:lstStyle/>
        <a:p>
          <a:r>
            <a:rPr lang="ro-RO" sz="1100" dirty="0"/>
            <a:t>       </a:t>
          </a:r>
          <a:r>
            <a:rPr lang="ro-RO" sz="1400" dirty="0"/>
            <a:t> </a:t>
          </a:r>
          <a:r>
            <a:rPr lang="ro-RO" sz="1600" dirty="0">
              <a:solidFill>
                <a:srgbClr val="002060"/>
              </a:solidFill>
            </a:rPr>
            <a:t> toamna</a:t>
          </a:r>
        </a:p>
        <a:p>
          <a:r>
            <a:rPr lang="ro-RO" sz="1400" b="0" i="1" dirty="0"/>
            <a:t>A</a:t>
          </a:r>
          <a:r>
            <a:rPr lang="en-US" sz="1400" b="0" i="1" dirty="0"/>
            <a:t> </a:t>
          </a:r>
          <a:r>
            <a:rPr lang="en-US" sz="1400" b="0" i="1" dirty="0" err="1"/>
            <a:t>început</a:t>
          </a:r>
          <a:r>
            <a:rPr lang="en-US" sz="1400" b="0" i="1" dirty="0"/>
            <a:t> a se </a:t>
          </a:r>
          <a:r>
            <a:rPr lang="en-US" sz="1400" b="0" i="1" dirty="0" err="1"/>
            <a:t>coace</a:t>
          </a:r>
          <a:r>
            <a:rPr lang="en-US" sz="1400" b="0" i="1" dirty="0"/>
            <a:t> </a:t>
          </a:r>
          <a:r>
            <a:rPr lang="en-US" sz="1400" b="0" i="1" dirty="0" err="1"/>
            <a:t>poama</a:t>
          </a:r>
          <a:r>
            <a:rPr lang="en-US" sz="1400" b="0" i="1" dirty="0"/>
            <a:t>.</a:t>
          </a:r>
          <a:r>
            <a:rPr lang="en-US" sz="1400" b="0" i="0" dirty="0"/>
            <a:t> </a:t>
          </a:r>
          <a:r>
            <a:rPr lang="en-US" sz="1400" b="0" i="0" dirty="0" err="1"/>
            <a:t>T</a:t>
          </a:r>
          <a:r>
            <a:rPr lang="en-US" sz="1400" b="0" i="1" dirty="0" err="1"/>
            <a:t>rece</a:t>
          </a:r>
          <a:r>
            <a:rPr lang="en-US" sz="1400" b="0" i="1" dirty="0"/>
            <a:t> </a:t>
          </a:r>
          <a:r>
            <a:rPr lang="en-US" sz="1400" b="0" i="1" dirty="0" err="1"/>
            <a:t>toamna</a:t>
          </a:r>
          <a:r>
            <a:rPr lang="en-US" sz="1400" b="0" i="1" dirty="0"/>
            <a:t>, </a:t>
          </a:r>
          <a:r>
            <a:rPr lang="en-US" sz="1400" b="0" i="1" dirty="0" err="1"/>
            <a:t>pustiesc</a:t>
          </a:r>
          <a:r>
            <a:rPr lang="en-US" sz="1400" b="0" i="1" dirty="0"/>
            <a:t> c</a:t>
          </a:r>
          <a:r>
            <a:rPr lang="ro-RO" sz="1400" b="0" i="1" dirty="0"/>
            <a:t>â</a:t>
          </a:r>
          <a:r>
            <a:rPr lang="en-US" sz="1400" b="0" i="1" dirty="0" err="1"/>
            <a:t>mpurile</a:t>
          </a:r>
          <a:r>
            <a:rPr lang="ro-RO" sz="1400" b="0" i="1" dirty="0"/>
            <a:t>...</a:t>
          </a:r>
          <a:endParaRPr lang="uk-UA" sz="1400" i="1" dirty="0">
            <a:solidFill>
              <a:srgbClr val="002060"/>
            </a:solidFill>
          </a:endParaRPr>
        </a:p>
      </dgm:t>
    </dgm:pt>
    <dgm:pt modelId="{1E960BE5-D07F-45BC-B09C-F7830E7669B6}" type="parTrans" cxnId="{88BB1FD2-92E2-4633-88C4-6FA9A815CC9A}">
      <dgm:prSet/>
      <dgm:spPr/>
      <dgm:t>
        <a:bodyPr/>
        <a:lstStyle/>
        <a:p>
          <a:endParaRPr lang="uk-UA"/>
        </a:p>
      </dgm:t>
    </dgm:pt>
    <dgm:pt modelId="{6A878622-1BFD-4684-BBC4-B912EF8405C8}" type="sibTrans" cxnId="{88BB1FD2-92E2-4633-88C4-6FA9A815CC9A}">
      <dgm:prSet/>
      <dgm:spPr/>
      <dgm:t>
        <a:bodyPr/>
        <a:lstStyle/>
        <a:p>
          <a:endParaRPr lang="uk-UA"/>
        </a:p>
      </dgm:t>
    </dgm:pt>
    <dgm:pt modelId="{28534DCD-0FD5-4F9F-9211-3DD6755C1684}">
      <dgm:prSet phldrT="[Текст]" custT="1"/>
      <dgm:spPr/>
      <dgm:t>
        <a:bodyPr/>
        <a:lstStyle/>
        <a:p>
          <a:r>
            <a:rPr lang="ro-RO" sz="1600" dirty="0"/>
            <a:t>   </a:t>
          </a:r>
          <a:r>
            <a:rPr lang="ro-RO" sz="1600" dirty="0">
              <a:solidFill>
                <a:schemeClr val="tx2"/>
              </a:solidFill>
            </a:rPr>
            <a:t> iarna</a:t>
          </a:r>
        </a:p>
        <a:p>
          <a:r>
            <a:rPr lang="ro-RO" sz="1400" b="0" i="1" dirty="0"/>
            <a:t>Câ</a:t>
          </a:r>
          <a:r>
            <a:rPr lang="en-US" sz="1400" b="0" i="1" dirty="0" err="1"/>
            <a:t>nd</a:t>
          </a:r>
          <a:r>
            <a:rPr lang="en-US" sz="1400" b="0" i="1" dirty="0"/>
            <a:t> vin </a:t>
          </a:r>
          <a:r>
            <a:rPr lang="en-US" sz="1400" b="0" i="1" dirty="0" err="1"/>
            <a:t>întîii</a:t>
          </a:r>
          <a:r>
            <a:rPr lang="en-US" sz="1400" b="0" i="1" dirty="0"/>
            <a:t> </a:t>
          </a:r>
          <a:r>
            <a:rPr lang="en-US" sz="1400" b="0" i="1" dirty="0" err="1"/>
            <a:t>fulgi</a:t>
          </a:r>
          <a:r>
            <a:rPr lang="ro-RO" sz="1400" b="0" i="1" dirty="0"/>
            <a:t>...</a:t>
          </a:r>
          <a:r>
            <a:rPr lang="fr-FR" sz="1400" b="0" i="1" dirty="0"/>
            <a:t> </a:t>
          </a:r>
          <a:r>
            <a:rPr lang="fr-FR" sz="1400" b="0" i="1" dirty="0" err="1"/>
            <a:t>Iarna</a:t>
          </a:r>
          <a:r>
            <a:rPr lang="fr-FR" sz="1400" b="0" i="1" dirty="0"/>
            <a:t>, </a:t>
          </a:r>
          <a:r>
            <a:rPr lang="fr-FR" sz="1400" b="0" i="1" dirty="0" err="1"/>
            <a:t>după</a:t>
          </a:r>
          <a:r>
            <a:rPr lang="fr-FR" sz="1400" b="0" i="1" dirty="0"/>
            <a:t> ce-au </a:t>
          </a:r>
          <a:r>
            <a:rPr lang="fr-FR" sz="1400" b="0" i="1" dirty="0" err="1"/>
            <a:t>trecut</a:t>
          </a:r>
          <a:r>
            <a:rPr lang="fr-FR" sz="1400" b="0" i="1" dirty="0"/>
            <a:t> </a:t>
          </a:r>
          <a:r>
            <a:rPr lang="fr-FR" sz="1400" b="0" i="1" dirty="0" err="1"/>
            <a:t>gerurile</a:t>
          </a:r>
          <a:r>
            <a:rPr lang="fr-FR" sz="1400" b="0" i="1" dirty="0"/>
            <a:t> </a:t>
          </a:r>
          <a:r>
            <a:rPr lang="fr-FR" sz="1400" b="0" i="1" dirty="0" err="1"/>
            <a:t>cele</a:t>
          </a:r>
          <a:r>
            <a:rPr lang="fr-FR" sz="1400" b="0" i="1" dirty="0"/>
            <a:t> mari</a:t>
          </a:r>
          <a:r>
            <a:rPr lang="ro-RO" sz="1400" b="0" i="1" dirty="0"/>
            <a:t>...</a:t>
          </a:r>
          <a:endParaRPr lang="uk-UA" sz="1400" i="1" dirty="0">
            <a:solidFill>
              <a:schemeClr val="tx2"/>
            </a:solidFill>
          </a:endParaRPr>
        </a:p>
      </dgm:t>
    </dgm:pt>
    <dgm:pt modelId="{37FB36D0-7DF8-4450-9B9C-22DA6DFE8020}" type="parTrans" cxnId="{44DEA64F-B490-4FF0-A47A-2DE1A4ABCF8A}">
      <dgm:prSet/>
      <dgm:spPr/>
      <dgm:t>
        <a:bodyPr/>
        <a:lstStyle/>
        <a:p>
          <a:endParaRPr lang="uk-UA"/>
        </a:p>
      </dgm:t>
    </dgm:pt>
    <dgm:pt modelId="{C27CFED9-D684-4F82-99DC-E62CE7AD7DBF}" type="sibTrans" cxnId="{44DEA64F-B490-4FF0-A47A-2DE1A4ABCF8A}">
      <dgm:prSet/>
      <dgm:spPr/>
      <dgm:t>
        <a:bodyPr/>
        <a:lstStyle/>
        <a:p>
          <a:endParaRPr lang="uk-UA"/>
        </a:p>
      </dgm:t>
    </dgm:pt>
    <dgm:pt modelId="{032658C3-850A-4381-AF08-BDF77C035C25}">
      <dgm:prSet phldrT="[Текст]" custT="1"/>
      <dgm:spPr/>
      <dgm:t>
        <a:bodyPr/>
        <a:lstStyle/>
        <a:p>
          <a:r>
            <a:rPr lang="ro-RO" sz="1500" dirty="0"/>
            <a:t>          </a:t>
          </a:r>
          <a:r>
            <a:rPr lang="ro-RO" sz="1600" dirty="0"/>
            <a:t>  </a:t>
          </a:r>
          <a:r>
            <a:rPr lang="ro-RO" sz="1600" dirty="0">
              <a:solidFill>
                <a:srgbClr val="002060"/>
              </a:solidFill>
            </a:rPr>
            <a:t> primăvara</a:t>
          </a:r>
        </a:p>
        <a:p>
          <a:r>
            <a:rPr lang="en-US" sz="1400" b="0" i="1" dirty="0" err="1"/>
            <a:t>Greu</a:t>
          </a:r>
          <a:r>
            <a:rPr lang="en-US" sz="1400" b="0" i="1" dirty="0"/>
            <a:t> </a:t>
          </a:r>
          <a:r>
            <a:rPr lang="en-US" sz="1400" b="0" i="1" dirty="0" err="1"/>
            <a:t>venea</a:t>
          </a:r>
          <a:r>
            <a:rPr lang="en-US" sz="1400" b="0" i="1" dirty="0"/>
            <a:t> </a:t>
          </a:r>
          <a:r>
            <a:rPr lang="en-US" sz="1400" b="0" i="1" dirty="0" err="1"/>
            <a:t>primăvara</a:t>
          </a:r>
          <a:r>
            <a:rPr lang="ro-RO" sz="1400" b="0" i="1" dirty="0"/>
            <a:t>...</a:t>
          </a:r>
          <a:r>
            <a:rPr lang="ro-RO" sz="1400" i="1" dirty="0">
              <a:solidFill>
                <a:srgbClr val="002060"/>
              </a:solidFill>
            </a:rPr>
            <a:t> </a:t>
          </a:r>
          <a:r>
            <a:rPr lang="ro-RO" sz="1400" i="1" dirty="0">
              <a:solidFill>
                <a:schemeClr val="tx1"/>
              </a:solidFill>
            </a:rPr>
            <a:t>M</a:t>
          </a:r>
          <a:r>
            <a:rPr lang="en-US" sz="1400" b="0" i="1" dirty="0" err="1"/>
            <a:t>oșul</a:t>
          </a:r>
          <a:r>
            <a:rPr lang="en-US" sz="1400" b="0" i="1" dirty="0"/>
            <a:t> era </a:t>
          </a:r>
          <a:r>
            <a:rPr lang="en-US" sz="1400" b="0" i="1" dirty="0" err="1"/>
            <a:t>bucuros</a:t>
          </a:r>
          <a:r>
            <a:rPr lang="en-US" sz="1400" b="0" i="1" dirty="0"/>
            <a:t> </a:t>
          </a:r>
          <a:r>
            <a:rPr lang="en-US" sz="1400" b="0" i="1" dirty="0" err="1"/>
            <a:t>că</a:t>
          </a:r>
          <a:r>
            <a:rPr lang="en-US" sz="1400" b="0" i="1" dirty="0"/>
            <a:t> au </a:t>
          </a:r>
          <a:r>
            <a:rPr lang="en-US" sz="1400" b="0" i="1" dirty="0" err="1"/>
            <a:t>ieșit</a:t>
          </a:r>
          <a:r>
            <a:rPr lang="en-US" sz="1400" b="0" i="1" dirty="0"/>
            <a:t> </a:t>
          </a:r>
          <a:r>
            <a:rPr lang="en-US" sz="1400" b="0" i="1" dirty="0" err="1"/>
            <a:t>amîndoi</a:t>
          </a:r>
          <a:r>
            <a:rPr lang="en-US" sz="1400" b="0" i="1" dirty="0"/>
            <a:t> din </a:t>
          </a:r>
          <a:r>
            <a:rPr lang="en-US" sz="1400" b="0" i="1" dirty="0" err="1"/>
            <a:t>iarnă</a:t>
          </a:r>
          <a:r>
            <a:rPr lang="en-US" sz="1400" b="0" i="1" dirty="0"/>
            <a:t> — </a:t>
          </a:r>
          <a:r>
            <a:rPr lang="ro-RO" sz="1400" b="0" i="1" dirty="0"/>
            <a:t>ș</a:t>
          </a:r>
          <a:r>
            <a:rPr lang="en-US" sz="1400" b="0" i="1" dirty="0" err="1"/>
            <a:t>i</a:t>
          </a:r>
          <a:r>
            <a:rPr lang="en-US" sz="1400" b="0" i="1" dirty="0"/>
            <a:t> el, </a:t>
          </a:r>
          <a:r>
            <a:rPr lang="ro-RO" sz="1400" b="0" i="1" dirty="0"/>
            <a:t>ș</a:t>
          </a:r>
          <a:r>
            <a:rPr lang="en-US" sz="1400" b="0" i="1" dirty="0" err="1"/>
            <a:t>i</a:t>
          </a:r>
          <a:r>
            <a:rPr lang="en-US" sz="1400" b="0" i="1" dirty="0"/>
            <a:t> </a:t>
          </a:r>
          <a:r>
            <a:rPr lang="en-US" sz="1400" b="0" i="1" dirty="0" err="1"/>
            <a:t>săniuţa</a:t>
          </a:r>
          <a:r>
            <a:rPr lang="ro-RO" sz="1400" b="0" i="1" dirty="0"/>
            <a:t>.</a:t>
          </a:r>
          <a:endParaRPr lang="uk-UA" sz="1400" i="1" dirty="0">
            <a:solidFill>
              <a:srgbClr val="002060"/>
            </a:solidFill>
          </a:endParaRPr>
        </a:p>
      </dgm:t>
    </dgm:pt>
    <dgm:pt modelId="{A5114260-7DA1-462D-93CB-194B4C2F5034}" type="sibTrans" cxnId="{4B8B70F3-9589-4ACE-B91C-202CB0693711}">
      <dgm:prSet/>
      <dgm:spPr/>
      <dgm:t>
        <a:bodyPr/>
        <a:lstStyle/>
        <a:p>
          <a:endParaRPr lang="uk-UA"/>
        </a:p>
      </dgm:t>
    </dgm:pt>
    <dgm:pt modelId="{CED29622-46D6-48F2-9236-174ADF1F90AB}" type="parTrans" cxnId="{4B8B70F3-9589-4ACE-B91C-202CB0693711}">
      <dgm:prSet/>
      <dgm:spPr/>
      <dgm:t>
        <a:bodyPr/>
        <a:lstStyle/>
        <a:p>
          <a:endParaRPr lang="uk-UA"/>
        </a:p>
      </dgm:t>
    </dgm:pt>
    <dgm:pt modelId="{517AE55B-BA14-495C-AEDA-64501018B2C4}">
      <dgm:prSet phldrT="[Текст]" custT="1"/>
      <dgm:spPr/>
      <dgm:t>
        <a:bodyPr/>
        <a:lstStyle/>
        <a:p>
          <a:r>
            <a:rPr lang="ro-RO" sz="1600" dirty="0">
              <a:solidFill>
                <a:srgbClr val="002060"/>
              </a:solidFill>
            </a:rPr>
            <a:t>                vara</a:t>
          </a:r>
        </a:p>
        <a:p>
          <a:r>
            <a:rPr lang="en-US" sz="1400" b="0" i="1" dirty="0" err="1"/>
            <a:t>Vara</a:t>
          </a:r>
          <a:r>
            <a:rPr lang="en-US" sz="1400" b="0" i="1" dirty="0"/>
            <a:t>, d</a:t>
          </a:r>
          <a:r>
            <a:rPr lang="ro-RO" sz="1400" b="0" i="1" dirty="0"/>
            <a:t>e</a:t>
          </a:r>
          <a:r>
            <a:rPr lang="en-US" sz="1400" b="0" i="1" dirty="0"/>
            <a:t> </a:t>
          </a:r>
          <a:r>
            <a:rPr lang="en-US" sz="1400" b="0" i="1" dirty="0" err="1"/>
            <a:t>vreo</a:t>
          </a:r>
          <a:r>
            <a:rPr lang="en-US" sz="1400" b="0" i="1" dirty="0"/>
            <a:t> </a:t>
          </a:r>
          <a:r>
            <a:rPr lang="en-US" sz="1400" b="0" i="1" dirty="0" err="1"/>
            <a:t>cinci</a:t>
          </a:r>
          <a:r>
            <a:rPr lang="en-US" sz="1400" b="0" i="1" dirty="0"/>
            <a:t> </a:t>
          </a:r>
          <a:r>
            <a:rPr lang="en-US" sz="1400" b="0" i="1" dirty="0" err="1"/>
            <a:t>ori</a:t>
          </a:r>
          <a:r>
            <a:rPr lang="en-US" sz="1400" b="0" i="1" dirty="0"/>
            <a:t> a </a:t>
          </a:r>
          <a:r>
            <a:rPr lang="en-US" sz="1400" b="0" i="1" dirty="0" err="1"/>
            <a:t>mutat</a:t>
          </a:r>
          <a:r>
            <a:rPr lang="en-US" sz="1400" b="0" i="1" dirty="0"/>
            <a:t> </a:t>
          </a:r>
          <a:r>
            <a:rPr lang="en-US" sz="1400" b="0" i="1" dirty="0" err="1"/>
            <a:t>nucul</a:t>
          </a:r>
          <a:r>
            <a:rPr lang="en-US" sz="1400" b="0" i="1" dirty="0"/>
            <a:t> de </a:t>
          </a:r>
          <a:r>
            <a:rPr lang="en-US" sz="1400" b="0" i="1" dirty="0" err="1"/>
            <a:t>pe</a:t>
          </a:r>
          <a:r>
            <a:rPr lang="en-US" sz="1400" b="0" i="1" dirty="0"/>
            <a:t> un </a:t>
          </a:r>
          <a:r>
            <a:rPr lang="en-US" sz="1400" b="0" i="1" dirty="0" err="1"/>
            <a:t>loc</a:t>
          </a:r>
          <a:r>
            <a:rPr lang="en-US" sz="1400" b="0" i="1" dirty="0"/>
            <a:t> </a:t>
          </a:r>
          <a:r>
            <a:rPr lang="en-US" sz="1400" b="0" i="1" dirty="0" err="1"/>
            <a:t>pe</a:t>
          </a:r>
          <a:r>
            <a:rPr lang="en-US" sz="1400" b="0" i="1" dirty="0"/>
            <a:t> </a:t>
          </a:r>
          <a:r>
            <a:rPr lang="en-US" sz="1400" b="0" i="1" dirty="0" err="1"/>
            <a:t>altul</a:t>
          </a:r>
          <a:r>
            <a:rPr lang="ro-RO" sz="1400" b="0" i="1" dirty="0"/>
            <a:t>... Când frigea soarele,... Când se înnoura...</a:t>
          </a:r>
          <a:endParaRPr lang="uk-UA" sz="1000" i="1" dirty="0">
            <a:solidFill>
              <a:srgbClr val="002060"/>
            </a:solidFill>
          </a:endParaRPr>
        </a:p>
      </dgm:t>
    </dgm:pt>
    <dgm:pt modelId="{A5F3437F-5962-4FCC-A895-C2D63456621E}" type="parTrans" cxnId="{3A86AC16-BAE5-4CE8-BEDD-274000C99E0B}">
      <dgm:prSet/>
      <dgm:spPr/>
      <dgm:t>
        <a:bodyPr/>
        <a:lstStyle/>
        <a:p>
          <a:endParaRPr lang="uk-UA"/>
        </a:p>
      </dgm:t>
    </dgm:pt>
    <dgm:pt modelId="{5D6AEB78-6DBC-4F34-8133-5E443D7213C1}" type="sibTrans" cxnId="{3A86AC16-BAE5-4CE8-BEDD-274000C99E0B}">
      <dgm:prSet/>
      <dgm:spPr/>
      <dgm:t>
        <a:bodyPr/>
        <a:lstStyle/>
        <a:p>
          <a:endParaRPr lang="uk-UA"/>
        </a:p>
      </dgm:t>
    </dgm:pt>
    <dgm:pt modelId="{4CE47637-31A3-4FCD-879F-038AE38929E0}">
      <dgm:prSet phldrT="[Текст]" custT="1"/>
      <dgm:spPr/>
      <dgm:t>
        <a:bodyPr/>
        <a:lstStyle/>
        <a:p>
          <a:r>
            <a:rPr lang="ro-RO" sz="800" dirty="0"/>
            <a:t>           </a:t>
          </a:r>
          <a:r>
            <a:rPr lang="ro-RO" sz="1600" dirty="0"/>
            <a:t> </a:t>
          </a:r>
          <a:r>
            <a:rPr lang="ro-RO" sz="1600" dirty="0">
              <a:solidFill>
                <a:srgbClr val="002060"/>
              </a:solidFill>
            </a:rPr>
            <a:t> toamna</a:t>
          </a:r>
        </a:p>
        <a:p>
          <a:r>
            <a:rPr lang="pt-BR" sz="1400" b="0" i="1" dirty="0"/>
            <a:t>Toamna, c</a:t>
          </a:r>
          <a:r>
            <a:rPr lang="ro-RO" sz="1400" b="0" i="1" dirty="0"/>
            <a:t>â</a:t>
          </a:r>
          <a:r>
            <a:rPr lang="pt-BR" sz="1400" b="0" i="1" dirty="0"/>
            <a:t>nd s-a mai rărit lucrul pe afară</a:t>
          </a:r>
          <a:r>
            <a:rPr lang="ro-RO" sz="1400" b="0" i="1" dirty="0"/>
            <a:t>.</a:t>
          </a:r>
          <a:r>
            <a:rPr lang="ro-RO" sz="1400" i="1" dirty="0">
              <a:solidFill>
                <a:srgbClr val="002060"/>
              </a:solidFill>
            </a:rPr>
            <a:t> </a:t>
          </a:r>
          <a:r>
            <a:rPr lang="en-US" sz="1400" b="0" i="1" dirty="0"/>
            <a:t>C</a:t>
          </a:r>
          <a:r>
            <a:rPr lang="ro-RO" sz="1400" b="0" i="1" dirty="0"/>
            <a:t>â</a:t>
          </a:r>
          <a:r>
            <a:rPr lang="en-US" sz="1400" b="0" i="1" dirty="0" err="1"/>
            <a:t>nd</a:t>
          </a:r>
          <a:r>
            <a:rPr lang="en-US" sz="1400" b="0" i="1" dirty="0"/>
            <a:t> a </a:t>
          </a:r>
          <a:r>
            <a:rPr lang="en-US" sz="1400" b="0" i="1" dirty="0" err="1"/>
            <a:t>început</a:t>
          </a:r>
          <a:r>
            <a:rPr lang="en-US" sz="1400" b="0" i="1" dirty="0"/>
            <a:t> a se </a:t>
          </a:r>
          <a:r>
            <a:rPr lang="en-US" sz="1400" b="0" i="1" dirty="0" err="1"/>
            <a:t>răci</a:t>
          </a:r>
          <a:r>
            <a:rPr lang="ro-RO" sz="1400" b="0" i="1" dirty="0"/>
            <a:t>...</a:t>
          </a:r>
          <a:r>
            <a:rPr lang="en-US" sz="1400" b="0" i="1" dirty="0"/>
            <a:t> </a:t>
          </a:r>
          <a:endParaRPr lang="uk-UA" sz="1400" i="1" dirty="0">
            <a:solidFill>
              <a:srgbClr val="002060"/>
            </a:solidFill>
          </a:endParaRPr>
        </a:p>
      </dgm:t>
    </dgm:pt>
    <dgm:pt modelId="{77CF4F39-2845-45EB-8D0B-9E46049ACC5A}" type="parTrans" cxnId="{2185CB44-9554-4CEF-8D0C-7A74D925FBF7}">
      <dgm:prSet/>
      <dgm:spPr/>
      <dgm:t>
        <a:bodyPr/>
        <a:lstStyle/>
        <a:p>
          <a:endParaRPr lang="uk-UA"/>
        </a:p>
      </dgm:t>
    </dgm:pt>
    <dgm:pt modelId="{FFBFD7A2-9464-4DAF-8FCB-3417077FD721}" type="sibTrans" cxnId="{2185CB44-9554-4CEF-8D0C-7A74D925FBF7}">
      <dgm:prSet/>
      <dgm:spPr/>
      <dgm:t>
        <a:bodyPr/>
        <a:lstStyle/>
        <a:p>
          <a:endParaRPr lang="uk-UA"/>
        </a:p>
      </dgm:t>
    </dgm:pt>
    <dgm:pt modelId="{215CC642-2014-4C83-AFB9-F9FA399F874E}">
      <dgm:prSet phldrT="[Текст]" custT="1"/>
      <dgm:spPr/>
      <dgm:t>
        <a:bodyPr/>
        <a:lstStyle/>
        <a:p>
          <a:r>
            <a:rPr lang="ro-RO" sz="1200" dirty="0"/>
            <a:t>           </a:t>
          </a:r>
          <a:r>
            <a:rPr lang="ro-RO" sz="1600" dirty="0"/>
            <a:t> </a:t>
          </a:r>
          <a:r>
            <a:rPr lang="ro-RO" sz="1600" dirty="0">
              <a:solidFill>
                <a:srgbClr val="002060"/>
              </a:solidFill>
            </a:rPr>
            <a:t> iarna</a:t>
          </a:r>
        </a:p>
        <a:p>
          <a:r>
            <a:rPr lang="en-US" sz="1400" b="0" i="1" dirty="0"/>
            <a:t>P</a:t>
          </a:r>
          <a:r>
            <a:rPr lang="ro-RO" sz="1400" b="0" i="1" dirty="0"/>
            <a:t>â</a:t>
          </a:r>
          <a:r>
            <a:rPr lang="en-US" sz="1400" b="0" i="1" dirty="0" err="1"/>
            <a:t>nă</a:t>
          </a:r>
          <a:r>
            <a:rPr lang="en-US" sz="1400" b="0" i="1" dirty="0"/>
            <a:t>  </a:t>
          </a:r>
          <a:r>
            <a:rPr lang="ro-RO" sz="1400" b="0" i="1" dirty="0"/>
            <a:t>la Anul Nou </a:t>
          </a:r>
          <a:r>
            <a:rPr lang="en-US" sz="1400" b="0" i="1" dirty="0" err="1"/>
            <a:t>mo</a:t>
          </a:r>
          <a:r>
            <a:rPr lang="ro-RO" sz="1400" b="0" i="1" dirty="0"/>
            <a:t>ș</a:t>
          </a:r>
          <a:r>
            <a:rPr lang="en-US" sz="1400" b="0" i="1" dirty="0"/>
            <a:t> </a:t>
          </a:r>
          <a:r>
            <a:rPr lang="en-US" sz="1400" b="0" i="1" dirty="0" err="1"/>
            <a:t>Mihail</a:t>
          </a:r>
          <a:r>
            <a:rPr lang="en-US" sz="1400" b="0" i="1" dirty="0"/>
            <a:t> de </a:t>
          </a:r>
          <a:r>
            <a:rPr lang="en-US" sz="1400" b="0" i="1" dirty="0" err="1"/>
            <a:t>abia</a:t>
          </a:r>
          <a:r>
            <a:rPr lang="en-US" sz="1400" b="0" i="1" dirty="0"/>
            <a:t> a </a:t>
          </a:r>
          <a:r>
            <a:rPr lang="en-US" sz="1400" b="0" i="1" dirty="0" err="1"/>
            <a:t>dovedit</a:t>
          </a:r>
          <a:r>
            <a:rPr lang="en-US" sz="1400" b="0" i="1" dirty="0"/>
            <a:t> </a:t>
          </a:r>
          <a:r>
            <a:rPr lang="en-US" sz="1400" b="0" i="1" dirty="0" err="1"/>
            <a:t>să</a:t>
          </a:r>
          <a:r>
            <a:rPr lang="en-US" sz="1400" b="0" i="1" dirty="0"/>
            <a:t> </a:t>
          </a:r>
          <a:r>
            <a:rPr lang="en-US" sz="1400" b="0" i="1" dirty="0" err="1"/>
            <a:t>taie</a:t>
          </a:r>
          <a:r>
            <a:rPr lang="en-US" sz="1400" b="0" i="1" dirty="0"/>
            <a:t> </a:t>
          </a:r>
          <a:r>
            <a:rPr lang="en-US" sz="1400" b="0" i="1" dirty="0" err="1"/>
            <a:t>nucul</a:t>
          </a:r>
          <a:r>
            <a:rPr lang="en-US" sz="1400" b="0" i="1" dirty="0"/>
            <a:t> </a:t>
          </a:r>
          <a:r>
            <a:rPr lang="en-US" sz="1400" b="0" i="1" dirty="0" err="1"/>
            <a:t>în</a:t>
          </a:r>
          <a:r>
            <a:rPr lang="en-US" sz="1400" b="0" i="1" dirty="0"/>
            <a:t> </a:t>
          </a:r>
          <a:r>
            <a:rPr lang="en-US" sz="1400" b="0" i="1" dirty="0" err="1"/>
            <a:t>două</a:t>
          </a:r>
          <a:r>
            <a:rPr lang="ro-RO" sz="1400" b="0" i="1" dirty="0"/>
            <a:t>.</a:t>
          </a:r>
          <a:r>
            <a:rPr lang="en-US" sz="1200" b="0" i="0" dirty="0"/>
            <a:t> </a:t>
          </a:r>
          <a:r>
            <a:rPr lang="ro-RO" sz="1200" dirty="0">
              <a:solidFill>
                <a:srgbClr val="002060"/>
              </a:solidFill>
            </a:rPr>
            <a:t> </a:t>
          </a:r>
          <a:endParaRPr lang="uk-UA" sz="1200" dirty="0">
            <a:solidFill>
              <a:srgbClr val="002060"/>
            </a:solidFill>
          </a:endParaRPr>
        </a:p>
      </dgm:t>
    </dgm:pt>
    <dgm:pt modelId="{3F7534DC-A39D-4295-B77D-CFFE3D8C6210}" type="parTrans" cxnId="{BC73391D-8EED-4F04-BF45-0700F0D7595D}">
      <dgm:prSet/>
      <dgm:spPr/>
      <dgm:t>
        <a:bodyPr/>
        <a:lstStyle/>
        <a:p>
          <a:endParaRPr lang="uk-UA"/>
        </a:p>
      </dgm:t>
    </dgm:pt>
    <dgm:pt modelId="{356747F8-A774-4912-A143-A0AD2E272970}" type="sibTrans" cxnId="{BC73391D-8EED-4F04-BF45-0700F0D7595D}">
      <dgm:prSet/>
      <dgm:spPr/>
      <dgm:t>
        <a:bodyPr/>
        <a:lstStyle/>
        <a:p>
          <a:endParaRPr lang="uk-UA"/>
        </a:p>
      </dgm:t>
    </dgm:pt>
    <dgm:pt modelId="{5640F7BB-AD38-4F60-A759-8A7ADF889398}">
      <dgm:prSet phldrT="[Текст]" custT="1"/>
      <dgm:spPr/>
      <dgm:t>
        <a:bodyPr/>
        <a:lstStyle/>
        <a:p>
          <a:r>
            <a:rPr lang="ro-RO" sz="1400" dirty="0"/>
            <a:t>            </a:t>
          </a:r>
          <a:r>
            <a:rPr lang="ro-RO" sz="1600" dirty="0">
              <a:solidFill>
                <a:srgbClr val="002060"/>
              </a:solidFill>
            </a:rPr>
            <a:t> primăvara</a:t>
          </a:r>
        </a:p>
        <a:p>
          <a:r>
            <a:rPr lang="ro-RO" sz="1400" b="0" i="1" dirty="0"/>
            <a:t>Ș</a:t>
          </a:r>
          <a:r>
            <a:rPr lang="en-US" sz="1400" b="0" i="1" dirty="0" err="1"/>
            <a:t>i</a:t>
          </a:r>
          <a:r>
            <a:rPr lang="en-US" sz="1400" b="0" i="1" dirty="0"/>
            <a:t> c</a:t>
          </a:r>
          <a:r>
            <a:rPr lang="ro-RO" sz="1400" b="0" i="1" dirty="0"/>
            <a:t>â</a:t>
          </a:r>
          <a:r>
            <a:rPr lang="en-US" sz="1400" b="0" i="1" dirty="0" err="1"/>
            <a:t>nd</a:t>
          </a:r>
          <a:r>
            <a:rPr lang="en-US" sz="1400" b="0" i="1" dirty="0"/>
            <a:t> a </a:t>
          </a:r>
          <a:r>
            <a:rPr lang="en-US" sz="1400" b="0" i="1" dirty="0" err="1"/>
            <a:t>prins</a:t>
          </a:r>
          <a:r>
            <a:rPr lang="en-US" sz="1400" b="0" i="1" dirty="0"/>
            <a:t> a se </a:t>
          </a:r>
          <a:r>
            <a:rPr lang="en-US" sz="1400" b="0" i="1" dirty="0" err="1"/>
            <a:t>înmuia</a:t>
          </a:r>
          <a:r>
            <a:rPr lang="en-US" sz="1400" b="0" i="1" dirty="0"/>
            <a:t> </a:t>
          </a:r>
          <a:r>
            <a:rPr lang="en-US" sz="1400" b="0" i="1" dirty="0" err="1"/>
            <a:t>omătul</a:t>
          </a:r>
          <a:r>
            <a:rPr lang="en-US" sz="1400" b="0" i="1" dirty="0"/>
            <a:t>, c</a:t>
          </a:r>
          <a:r>
            <a:rPr lang="ro-RO" sz="1400" b="0" i="1" dirty="0"/>
            <a:t>â</a:t>
          </a:r>
          <a:r>
            <a:rPr lang="en-US" sz="1400" b="0" i="1" dirty="0" err="1"/>
            <a:t>nd</a:t>
          </a:r>
          <a:r>
            <a:rPr lang="en-US" sz="1400" b="0" i="1" dirty="0"/>
            <a:t> </a:t>
          </a:r>
          <a:r>
            <a:rPr lang="en-US" sz="1400" b="0" i="1" dirty="0" err="1"/>
            <a:t>pe</a:t>
          </a:r>
          <a:r>
            <a:rPr lang="en-US" sz="1400" b="0" i="1" dirty="0"/>
            <a:t> la </a:t>
          </a:r>
          <a:r>
            <a:rPr lang="en-US" sz="1400" b="0" i="1" dirty="0" err="1"/>
            <a:t>amia­ză</a:t>
          </a:r>
          <a:r>
            <a:rPr lang="en-US" sz="1400" b="0" i="1" dirty="0"/>
            <a:t> se </a:t>
          </a:r>
          <a:r>
            <a:rPr lang="en-US" sz="1400" b="0" i="1" dirty="0" err="1"/>
            <a:t>auzea</a:t>
          </a:r>
          <a:r>
            <a:rPr lang="en-US" sz="1400" b="0" i="1" dirty="0"/>
            <a:t> </a:t>
          </a:r>
          <a:r>
            <a:rPr lang="en-US" sz="1400" b="0" i="1" dirty="0" err="1"/>
            <a:t>picur</a:t>
          </a:r>
          <a:r>
            <a:rPr lang="ro-RO" sz="1400" b="0" i="1" dirty="0"/>
            <a:t>â</a:t>
          </a:r>
          <a:r>
            <a:rPr lang="en-US" sz="1400" b="0" i="1" dirty="0" err="1"/>
            <a:t>nd</a:t>
          </a:r>
          <a:r>
            <a:rPr lang="en-US" sz="1400" b="0" i="1" dirty="0"/>
            <a:t> din </a:t>
          </a:r>
          <a:r>
            <a:rPr lang="en-US" sz="1400" b="0" i="1" dirty="0" err="1"/>
            <a:t>streașină</a:t>
          </a:r>
          <a:r>
            <a:rPr lang="ro-RO" sz="1400" b="0" i="1" dirty="0"/>
            <a:t>..</a:t>
          </a:r>
          <a:r>
            <a:rPr lang="ro-RO" sz="1400" b="0" i="0" dirty="0"/>
            <a:t>.</a:t>
          </a:r>
          <a:r>
            <a:rPr lang="ro-RO" sz="1400" dirty="0">
              <a:solidFill>
                <a:srgbClr val="002060"/>
              </a:solidFill>
            </a:rPr>
            <a:t> </a:t>
          </a:r>
          <a:r>
            <a:rPr lang="ro-RO" sz="1400" b="0" i="0" dirty="0"/>
            <a:t>S</a:t>
          </a:r>
          <a:r>
            <a:rPr lang="ro-RO" sz="1400" b="0" i="1" dirty="0"/>
            <a:t>-a uscat ograda și pe sub garduri au prins să răzbată colţișori subţirei de troscot. </a:t>
          </a:r>
          <a:endParaRPr lang="uk-UA" sz="1400" i="1" dirty="0">
            <a:solidFill>
              <a:srgbClr val="002060"/>
            </a:solidFill>
          </a:endParaRPr>
        </a:p>
      </dgm:t>
    </dgm:pt>
    <dgm:pt modelId="{B4AFBCC0-1BE9-4B9F-897B-81EB37CCDA2A}" type="parTrans" cxnId="{1A79B7E7-1450-4E43-98C4-A6F1E331DB7A}">
      <dgm:prSet/>
      <dgm:spPr/>
      <dgm:t>
        <a:bodyPr/>
        <a:lstStyle/>
        <a:p>
          <a:endParaRPr lang="uk-UA"/>
        </a:p>
      </dgm:t>
    </dgm:pt>
    <dgm:pt modelId="{B8D58D24-B9FF-4756-AAA0-5F299FE68BC2}" type="sibTrans" cxnId="{1A79B7E7-1450-4E43-98C4-A6F1E331DB7A}">
      <dgm:prSet/>
      <dgm:spPr/>
      <dgm:t>
        <a:bodyPr/>
        <a:lstStyle/>
        <a:p>
          <a:endParaRPr lang="uk-UA"/>
        </a:p>
      </dgm:t>
    </dgm:pt>
    <dgm:pt modelId="{1AD01FC7-61E2-4138-A709-A52E860196A6}" type="pres">
      <dgm:prSet presAssocID="{D571E490-13DA-4697-9AF7-457BE93A7B8C}" presName="Name0" presStyleCnt="0">
        <dgm:presLayoutVars>
          <dgm:dir/>
          <dgm:resizeHandles val="exact"/>
        </dgm:presLayoutVars>
      </dgm:prSet>
      <dgm:spPr/>
    </dgm:pt>
    <dgm:pt modelId="{59E04262-844E-46CF-B3A6-28E7FCE83642}" type="pres">
      <dgm:prSet presAssocID="{AA155F35-2851-4DB7-9636-EBFF27C69974}" presName="composite" presStyleCnt="0"/>
      <dgm:spPr/>
    </dgm:pt>
    <dgm:pt modelId="{AF1536AC-B953-40F5-B72E-9939C1D41B8F}" type="pres">
      <dgm:prSet presAssocID="{AA155F35-2851-4DB7-9636-EBFF27C69974}" presName="rect1" presStyleLbl="trAlignAcc1" presStyleIdx="0" presStyleCnt="7" custScaleX="88082" custScaleY="115954" custLinFactNeighborX="-3653" custLinFactNeighborY="-2937">
        <dgm:presLayoutVars>
          <dgm:bulletEnabled val="1"/>
        </dgm:presLayoutVars>
      </dgm:prSet>
      <dgm:spPr/>
    </dgm:pt>
    <dgm:pt modelId="{A08897C6-D7D7-49C6-9FA6-67CC5EA3C69C}" type="pres">
      <dgm:prSet presAssocID="{AA155F35-2851-4DB7-9636-EBFF27C69974}" presName="rect2" presStyleLbl="fgImgPlace1" presStyleIdx="0" presStyleCnt="7" custScaleX="181025" custScaleY="134756" custLinFactNeighborX="-32457" custLinFactNeighborY="-21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AA9270-457F-4E5D-B0F3-A6C41189F6A7}" type="pres">
      <dgm:prSet presAssocID="{6A878622-1BFD-4684-BBC4-B912EF8405C8}" presName="sibTrans" presStyleCnt="0"/>
      <dgm:spPr/>
    </dgm:pt>
    <dgm:pt modelId="{AB05C91B-6A47-4E79-B6EB-926271DDE273}" type="pres">
      <dgm:prSet presAssocID="{28534DCD-0FD5-4F9F-9211-3DD6755C1684}" presName="composite" presStyleCnt="0"/>
      <dgm:spPr/>
    </dgm:pt>
    <dgm:pt modelId="{B39FDEC6-0CA7-450F-8C15-9D1D9D285AEC}" type="pres">
      <dgm:prSet presAssocID="{28534DCD-0FD5-4F9F-9211-3DD6755C1684}" presName="rect1" presStyleLbl="trAlignAcc1" presStyleIdx="1" presStyleCnt="7" custScaleX="70567" custScaleY="144140" custLinFactNeighborX="-6443" custLinFactNeighborY="-22901">
        <dgm:presLayoutVars>
          <dgm:bulletEnabled val="1"/>
        </dgm:presLayoutVars>
      </dgm:prSet>
      <dgm:spPr/>
    </dgm:pt>
    <dgm:pt modelId="{81ACBFF0-C935-4876-8211-7960EAA8A411}" type="pres">
      <dgm:prSet presAssocID="{28534DCD-0FD5-4F9F-9211-3DD6755C1684}" presName="rect2" presStyleLbl="fgImgPlace1" presStyleIdx="1" presStyleCnt="7" custScaleX="177871" custScaleY="139824" custLinFactNeighborX="2840" custLinFactNeighborY="-118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E37BBD9-9F9A-4A0C-8C6A-4E1694A1F268}" type="pres">
      <dgm:prSet presAssocID="{C27CFED9-D684-4F82-99DC-E62CE7AD7DBF}" presName="sibTrans" presStyleCnt="0"/>
      <dgm:spPr/>
    </dgm:pt>
    <dgm:pt modelId="{7D075AE2-0429-4C18-BA30-B89293A4856C}" type="pres">
      <dgm:prSet presAssocID="{032658C3-850A-4381-AF08-BDF77C035C25}" presName="composite" presStyleCnt="0"/>
      <dgm:spPr/>
    </dgm:pt>
    <dgm:pt modelId="{C31C2B29-0E3D-4795-AC2E-88CA0DC01D0B}" type="pres">
      <dgm:prSet presAssocID="{032658C3-850A-4381-AF08-BDF77C035C25}" presName="rect1" presStyleLbl="trAlignAcc1" presStyleIdx="2" presStyleCnt="7" custScaleX="87404" custScaleY="154431" custLinFactNeighborX="-2294" custLinFactNeighborY="2334">
        <dgm:presLayoutVars>
          <dgm:bulletEnabled val="1"/>
        </dgm:presLayoutVars>
      </dgm:prSet>
      <dgm:spPr/>
    </dgm:pt>
    <dgm:pt modelId="{21EBB620-A177-426C-A190-E7CED7E426A2}" type="pres">
      <dgm:prSet presAssocID="{032658C3-850A-4381-AF08-BDF77C035C25}" presName="rect2" presStyleLbl="fgImgPlace1" presStyleIdx="2" presStyleCnt="7" custScaleX="183450" custScaleY="143733" custLinFactNeighborX="-21543" custLinFactNeighborY="155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FFA6382-5D5B-41F6-9CFC-AB8312573E2E}" type="pres">
      <dgm:prSet presAssocID="{A5114260-7DA1-462D-93CB-194B4C2F5034}" presName="sibTrans" presStyleCnt="0"/>
      <dgm:spPr/>
    </dgm:pt>
    <dgm:pt modelId="{71A4662B-9C8C-44C8-A126-A41AB7D67987}" type="pres">
      <dgm:prSet presAssocID="{517AE55B-BA14-495C-AEDA-64501018B2C4}" presName="composite" presStyleCnt="0"/>
      <dgm:spPr/>
    </dgm:pt>
    <dgm:pt modelId="{12841C68-7863-4486-ADD2-8416980E6763}" type="pres">
      <dgm:prSet presAssocID="{517AE55B-BA14-495C-AEDA-64501018B2C4}" presName="rect1" presStyleLbl="trAlignAcc1" presStyleIdx="3" presStyleCnt="7" custScaleX="95542" custScaleY="129738" custLinFactNeighborX="-2294" custLinFactNeighborY="2334">
        <dgm:presLayoutVars>
          <dgm:bulletEnabled val="1"/>
        </dgm:presLayoutVars>
      </dgm:prSet>
      <dgm:spPr/>
    </dgm:pt>
    <dgm:pt modelId="{9E1D55EA-E84B-495C-B6BF-4C8453DC73B5}" type="pres">
      <dgm:prSet presAssocID="{517AE55B-BA14-495C-AEDA-64501018B2C4}" presName="rect2" presStyleLbl="fgImgPlace1" presStyleIdx="3" presStyleCnt="7" custScaleX="194483" custScaleY="123575" custLinFactNeighborX="-67574" custLinFactNeighborY="665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7DA13A9-386C-46B7-8A29-2D4BCD223929}" type="pres">
      <dgm:prSet presAssocID="{5D6AEB78-6DBC-4F34-8133-5E443D7213C1}" presName="sibTrans" presStyleCnt="0"/>
      <dgm:spPr/>
    </dgm:pt>
    <dgm:pt modelId="{6424B92A-9699-41E9-AE08-412BB9F8B04B}" type="pres">
      <dgm:prSet presAssocID="{4CE47637-31A3-4FCD-879F-038AE38929E0}" presName="composite" presStyleCnt="0"/>
      <dgm:spPr/>
    </dgm:pt>
    <dgm:pt modelId="{CA57CC34-4176-40CA-8945-54B86A03584F}" type="pres">
      <dgm:prSet presAssocID="{4CE47637-31A3-4FCD-879F-038AE38929E0}" presName="rect1" presStyleLbl="trAlignAcc1" presStyleIdx="4" presStyleCnt="7" custScaleX="74598" custScaleY="118236" custLinFactNeighborX="-2294" custLinFactNeighborY="2334">
        <dgm:presLayoutVars>
          <dgm:bulletEnabled val="1"/>
        </dgm:presLayoutVars>
      </dgm:prSet>
      <dgm:spPr/>
    </dgm:pt>
    <dgm:pt modelId="{E65F567C-7323-4C6D-A908-5441F5FBF3D4}" type="pres">
      <dgm:prSet presAssocID="{4CE47637-31A3-4FCD-879F-038AE38929E0}" presName="rect2" presStyleLbl="fgImgPlace1" presStyleIdx="4" presStyleCnt="7" custScaleX="189474" custScaleY="135239" custLinFactNeighborX="-587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9587518-CE56-4E2C-ABF0-2C3C21579379}" type="pres">
      <dgm:prSet presAssocID="{FFBFD7A2-9464-4DAF-8FCB-3417077FD721}" presName="sibTrans" presStyleCnt="0"/>
      <dgm:spPr/>
    </dgm:pt>
    <dgm:pt modelId="{C1E1E4EB-FD1C-4831-B2D1-76D926AC1584}" type="pres">
      <dgm:prSet presAssocID="{215CC642-2014-4C83-AFB9-F9FA399F874E}" presName="composite" presStyleCnt="0"/>
      <dgm:spPr/>
    </dgm:pt>
    <dgm:pt modelId="{FB728ED9-C8A2-4245-97E7-1C1B544EC6B0}" type="pres">
      <dgm:prSet presAssocID="{215CC642-2014-4C83-AFB9-F9FA399F874E}" presName="rect1" presStyleLbl="trAlignAcc1" presStyleIdx="5" presStyleCnt="7" custScaleX="81916" custScaleY="122068" custLinFactNeighborX="-2294" custLinFactNeighborY="2334">
        <dgm:presLayoutVars>
          <dgm:bulletEnabled val="1"/>
        </dgm:presLayoutVars>
      </dgm:prSet>
      <dgm:spPr/>
    </dgm:pt>
    <dgm:pt modelId="{123873C5-8A12-4654-99B0-E9641BEBB03C}" type="pres">
      <dgm:prSet presAssocID="{215CC642-2014-4C83-AFB9-F9FA399F874E}" presName="rect2" presStyleLbl="fgImgPlace1" presStyleIdx="5" presStyleCnt="7" custScaleX="178665" custScaleY="127279" custLinFactNeighborX="-7066" custLinFactNeighborY="588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BB69AC36-9782-4A20-8227-0560002EC070}" type="pres">
      <dgm:prSet presAssocID="{356747F8-A774-4912-A143-A0AD2E272970}" presName="sibTrans" presStyleCnt="0"/>
      <dgm:spPr/>
    </dgm:pt>
    <dgm:pt modelId="{7AD6ADFA-CF75-433B-BC9D-10E2D7C9A7D5}" type="pres">
      <dgm:prSet presAssocID="{5640F7BB-AD38-4F60-A759-8A7ADF889398}" presName="composite" presStyleCnt="0"/>
      <dgm:spPr/>
    </dgm:pt>
    <dgm:pt modelId="{9DBB0CFA-CF9D-4FD0-9E74-03AA9B7582B6}" type="pres">
      <dgm:prSet presAssocID="{5640F7BB-AD38-4F60-A759-8A7ADF889398}" presName="rect1" presStyleLbl="trAlignAcc1" presStyleIdx="6" presStyleCnt="7" custScaleX="171067" custScaleY="135710" custLinFactNeighborX="11230" custLinFactNeighborY="-7223">
        <dgm:presLayoutVars>
          <dgm:bulletEnabled val="1"/>
        </dgm:presLayoutVars>
      </dgm:prSet>
      <dgm:spPr/>
    </dgm:pt>
    <dgm:pt modelId="{93F99E83-3E3C-4C33-8CB2-180566DD4986}" type="pres">
      <dgm:prSet presAssocID="{5640F7BB-AD38-4F60-A759-8A7ADF889398}" presName="rect2" presStyleLbl="fgImgPlace1" presStyleIdx="6" presStyleCnt="7" custScaleX="197615" custScaleY="131604" custLinFactX="302470" custLinFactNeighborX="400000" custLinFactNeighborY="225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3A86AC16-BAE5-4CE8-BEDD-274000C99E0B}" srcId="{D571E490-13DA-4697-9AF7-457BE93A7B8C}" destId="{517AE55B-BA14-495C-AEDA-64501018B2C4}" srcOrd="3" destOrd="0" parTransId="{A5F3437F-5962-4FCC-A895-C2D63456621E}" sibTransId="{5D6AEB78-6DBC-4F34-8133-5E443D7213C1}"/>
    <dgm:cxn modelId="{BC73391D-8EED-4F04-BF45-0700F0D7595D}" srcId="{D571E490-13DA-4697-9AF7-457BE93A7B8C}" destId="{215CC642-2014-4C83-AFB9-F9FA399F874E}" srcOrd="5" destOrd="0" parTransId="{3F7534DC-A39D-4295-B77D-CFFE3D8C6210}" sibTransId="{356747F8-A774-4912-A143-A0AD2E272970}"/>
    <dgm:cxn modelId="{8B43402D-A163-47AD-8FC8-3540DFFBAD74}" type="presOf" srcId="{D571E490-13DA-4697-9AF7-457BE93A7B8C}" destId="{1AD01FC7-61E2-4138-A709-A52E860196A6}" srcOrd="0" destOrd="0" presId="urn:microsoft.com/office/officeart/2008/layout/PictureStrips"/>
    <dgm:cxn modelId="{D8C4C12F-5DCE-44D4-B3FF-81D19497FEB0}" type="presOf" srcId="{517AE55B-BA14-495C-AEDA-64501018B2C4}" destId="{12841C68-7863-4486-ADD2-8416980E6763}" srcOrd="0" destOrd="0" presId="urn:microsoft.com/office/officeart/2008/layout/PictureStrips"/>
    <dgm:cxn modelId="{FEA14444-F5C9-42A8-BB0A-7753262C67E1}" type="presOf" srcId="{032658C3-850A-4381-AF08-BDF77C035C25}" destId="{C31C2B29-0E3D-4795-AC2E-88CA0DC01D0B}" srcOrd="0" destOrd="0" presId="urn:microsoft.com/office/officeart/2008/layout/PictureStrips"/>
    <dgm:cxn modelId="{2185CB44-9554-4CEF-8D0C-7A74D925FBF7}" srcId="{D571E490-13DA-4697-9AF7-457BE93A7B8C}" destId="{4CE47637-31A3-4FCD-879F-038AE38929E0}" srcOrd="4" destOrd="0" parTransId="{77CF4F39-2845-45EB-8D0B-9E46049ACC5A}" sibTransId="{FFBFD7A2-9464-4DAF-8FCB-3417077FD721}"/>
    <dgm:cxn modelId="{68B1C66D-9ABE-4CDE-AF12-71D4048FD63A}" type="presOf" srcId="{215CC642-2014-4C83-AFB9-F9FA399F874E}" destId="{FB728ED9-C8A2-4245-97E7-1C1B544EC6B0}" srcOrd="0" destOrd="0" presId="urn:microsoft.com/office/officeart/2008/layout/PictureStrips"/>
    <dgm:cxn modelId="{B5C6384E-41D1-4C58-98A4-7C17A69269AD}" type="presOf" srcId="{5640F7BB-AD38-4F60-A759-8A7ADF889398}" destId="{9DBB0CFA-CF9D-4FD0-9E74-03AA9B7582B6}" srcOrd="0" destOrd="0" presId="urn:microsoft.com/office/officeart/2008/layout/PictureStrips"/>
    <dgm:cxn modelId="{44DEA64F-B490-4FF0-A47A-2DE1A4ABCF8A}" srcId="{D571E490-13DA-4697-9AF7-457BE93A7B8C}" destId="{28534DCD-0FD5-4F9F-9211-3DD6755C1684}" srcOrd="1" destOrd="0" parTransId="{37FB36D0-7DF8-4450-9B9C-22DA6DFE8020}" sibTransId="{C27CFED9-D684-4F82-99DC-E62CE7AD7DBF}"/>
    <dgm:cxn modelId="{012EA99F-1940-49D0-865B-608D57838308}" type="presOf" srcId="{4CE47637-31A3-4FCD-879F-038AE38929E0}" destId="{CA57CC34-4176-40CA-8945-54B86A03584F}" srcOrd="0" destOrd="0" presId="urn:microsoft.com/office/officeart/2008/layout/PictureStrips"/>
    <dgm:cxn modelId="{3EC51AA8-3A49-4A5E-BE63-B22FDFCD1359}" type="presOf" srcId="{28534DCD-0FD5-4F9F-9211-3DD6755C1684}" destId="{B39FDEC6-0CA7-450F-8C15-9D1D9D285AEC}" srcOrd="0" destOrd="0" presId="urn:microsoft.com/office/officeart/2008/layout/PictureStrips"/>
    <dgm:cxn modelId="{88BB1FD2-92E2-4633-88C4-6FA9A815CC9A}" srcId="{D571E490-13DA-4697-9AF7-457BE93A7B8C}" destId="{AA155F35-2851-4DB7-9636-EBFF27C69974}" srcOrd="0" destOrd="0" parTransId="{1E960BE5-D07F-45BC-B09C-F7830E7669B6}" sibTransId="{6A878622-1BFD-4684-BBC4-B912EF8405C8}"/>
    <dgm:cxn modelId="{D79AD6DB-5707-42FB-8C72-27306BC7EB74}" type="presOf" srcId="{AA155F35-2851-4DB7-9636-EBFF27C69974}" destId="{AF1536AC-B953-40F5-B72E-9939C1D41B8F}" srcOrd="0" destOrd="0" presId="urn:microsoft.com/office/officeart/2008/layout/PictureStrips"/>
    <dgm:cxn modelId="{1A79B7E7-1450-4E43-98C4-A6F1E331DB7A}" srcId="{D571E490-13DA-4697-9AF7-457BE93A7B8C}" destId="{5640F7BB-AD38-4F60-A759-8A7ADF889398}" srcOrd="6" destOrd="0" parTransId="{B4AFBCC0-1BE9-4B9F-897B-81EB37CCDA2A}" sibTransId="{B8D58D24-B9FF-4756-AAA0-5F299FE68BC2}"/>
    <dgm:cxn modelId="{4B8B70F3-9589-4ACE-B91C-202CB0693711}" srcId="{D571E490-13DA-4697-9AF7-457BE93A7B8C}" destId="{032658C3-850A-4381-AF08-BDF77C035C25}" srcOrd="2" destOrd="0" parTransId="{CED29622-46D6-48F2-9236-174ADF1F90AB}" sibTransId="{A5114260-7DA1-462D-93CB-194B4C2F5034}"/>
    <dgm:cxn modelId="{E761885D-47E3-447E-95FB-D7571E41CF5D}" type="presParOf" srcId="{1AD01FC7-61E2-4138-A709-A52E860196A6}" destId="{59E04262-844E-46CF-B3A6-28E7FCE83642}" srcOrd="0" destOrd="0" presId="urn:microsoft.com/office/officeart/2008/layout/PictureStrips"/>
    <dgm:cxn modelId="{90951CF8-DCA9-4335-BA95-E852A2B8FBE5}" type="presParOf" srcId="{59E04262-844E-46CF-B3A6-28E7FCE83642}" destId="{AF1536AC-B953-40F5-B72E-9939C1D41B8F}" srcOrd="0" destOrd="0" presId="urn:microsoft.com/office/officeart/2008/layout/PictureStrips"/>
    <dgm:cxn modelId="{8AB45970-97AB-4514-AC59-56E50E450C66}" type="presParOf" srcId="{59E04262-844E-46CF-B3A6-28E7FCE83642}" destId="{A08897C6-D7D7-49C6-9FA6-67CC5EA3C69C}" srcOrd="1" destOrd="0" presId="urn:microsoft.com/office/officeart/2008/layout/PictureStrips"/>
    <dgm:cxn modelId="{267A2EB4-37DE-4F0D-8B4C-6D150C5490CB}" type="presParOf" srcId="{1AD01FC7-61E2-4138-A709-A52E860196A6}" destId="{4BAA9270-457F-4E5D-B0F3-A6C41189F6A7}" srcOrd="1" destOrd="0" presId="urn:microsoft.com/office/officeart/2008/layout/PictureStrips"/>
    <dgm:cxn modelId="{09E36A58-2A6F-4C2C-87CE-B547F577D3D8}" type="presParOf" srcId="{1AD01FC7-61E2-4138-A709-A52E860196A6}" destId="{AB05C91B-6A47-4E79-B6EB-926271DDE273}" srcOrd="2" destOrd="0" presId="urn:microsoft.com/office/officeart/2008/layout/PictureStrips"/>
    <dgm:cxn modelId="{F6D38F0F-34BE-42A4-AA1D-B3F2EBAE8772}" type="presParOf" srcId="{AB05C91B-6A47-4E79-B6EB-926271DDE273}" destId="{B39FDEC6-0CA7-450F-8C15-9D1D9D285AEC}" srcOrd="0" destOrd="0" presId="urn:microsoft.com/office/officeart/2008/layout/PictureStrips"/>
    <dgm:cxn modelId="{5F8DB566-AC13-4214-9932-3765B12A4AC6}" type="presParOf" srcId="{AB05C91B-6A47-4E79-B6EB-926271DDE273}" destId="{81ACBFF0-C935-4876-8211-7960EAA8A411}" srcOrd="1" destOrd="0" presId="urn:microsoft.com/office/officeart/2008/layout/PictureStrips"/>
    <dgm:cxn modelId="{CA544FEE-AE2C-4A46-8B3C-1B741B020BA8}" type="presParOf" srcId="{1AD01FC7-61E2-4138-A709-A52E860196A6}" destId="{BE37BBD9-9F9A-4A0C-8C6A-4E1694A1F268}" srcOrd="3" destOrd="0" presId="urn:microsoft.com/office/officeart/2008/layout/PictureStrips"/>
    <dgm:cxn modelId="{9A23E07A-BAFA-4A1A-A1E2-B8D9D797E39E}" type="presParOf" srcId="{1AD01FC7-61E2-4138-A709-A52E860196A6}" destId="{7D075AE2-0429-4C18-BA30-B89293A4856C}" srcOrd="4" destOrd="0" presId="urn:microsoft.com/office/officeart/2008/layout/PictureStrips"/>
    <dgm:cxn modelId="{A10FB5F2-4A74-4F0C-BFE1-C39298BF97E3}" type="presParOf" srcId="{7D075AE2-0429-4C18-BA30-B89293A4856C}" destId="{C31C2B29-0E3D-4795-AC2E-88CA0DC01D0B}" srcOrd="0" destOrd="0" presId="urn:microsoft.com/office/officeart/2008/layout/PictureStrips"/>
    <dgm:cxn modelId="{F84666DE-443F-4B2D-A848-67A32AF3C326}" type="presParOf" srcId="{7D075AE2-0429-4C18-BA30-B89293A4856C}" destId="{21EBB620-A177-426C-A190-E7CED7E426A2}" srcOrd="1" destOrd="0" presId="urn:microsoft.com/office/officeart/2008/layout/PictureStrips"/>
    <dgm:cxn modelId="{D22778DB-0B23-4178-9EBD-44F503BC119C}" type="presParOf" srcId="{1AD01FC7-61E2-4138-A709-A52E860196A6}" destId="{1FFA6382-5D5B-41F6-9CFC-AB8312573E2E}" srcOrd="5" destOrd="0" presId="urn:microsoft.com/office/officeart/2008/layout/PictureStrips"/>
    <dgm:cxn modelId="{9CCBCF03-2919-4CDB-90DD-95BADE63A627}" type="presParOf" srcId="{1AD01FC7-61E2-4138-A709-A52E860196A6}" destId="{71A4662B-9C8C-44C8-A126-A41AB7D67987}" srcOrd="6" destOrd="0" presId="urn:microsoft.com/office/officeart/2008/layout/PictureStrips"/>
    <dgm:cxn modelId="{098EB245-5439-4004-BCEA-5C651F077E5C}" type="presParOf" srcId="{71A4662B-9C8C-44C8-A126-A41AB7D67987}" destId="{12841C68-7863-4486-ADD2-8416980E6763}" srcOrd="0" destOrd="0" presId="urn:microsoft.com/office/officeart/2008/layout/PictureStrips"/>
    <dgm:cxn modelId="{37232AD9-C737-48F5-98BC-4D1471824E23}" type="presParOf" srcId="{71A4662B-9C8C-44C8-A126-A41AB7D67987}" destId="{9E1D55EA-E84B-495C-B6BF-4C8453DC73B5}" srcOrd="1" destOrd="0" presId="urn:microsoft.com/office/officeart/2008/layout/PictureStrips"/>
    <dgm:cxn modelId="{050E57C9-3623-48EC-8345-B6400D2BECCA}" type="presParOf" srcId="{1AD01FC7-61E2-4138-A709-A52E860196A6}" destId="{F7DA13A9-386C-46B7-8A29-2D4BCD223929}" srcOrd="7" destOrd="0" presId="urn:microsoft.com/office/officeart/2008/layout/PictureStrips"/>
    <dgm:cxn modelId="{7F4A2149-5D1E-440C-B67E-6219696102DD}" type="presParOf" srcId="{1AD01FC7-61E2-4138-A709-A52E860196A6}" destId="{6424B92A-9699-41E9-AE08-412BB9F8B04B}" srcOrd="8" destOrd="0" presId="urn:microsoft.com/office/officeart/2008/layout/PictureStrips"/>
    <dgm:cxn modelId="{9A383E1A-6A79-4402-9DB6-D42D3ADEA452}" type="presParOf" srcId="{6424B92A-9699-41E9-AE08-412BB9F8B04B}" destId="{CA57CC34-4176-40CA-8945-54B86A03584F}" srcOrd="0" destOrd="0" presId="urn:microsoft.com/office/officeart/2008/layout/PictureStrips"/>
    <dgm:cxn modelId="{80590968-23B2-4656-90E3-1A5288E3DC92}" type="presParOf" srcId="{6424B92A-9699-41E9-AE08-412BB9F8B04B}" destId="{E65F567C-7323-4C6D-A908-5441F5FBF3D4}" srcOrd="1" destOrd="0" presId="urn:microsoft.com/office/officeart/2008/layout/PictureStrips"/>
    <dgm:cxn modelId="{9E555322-150C-4FF4-A70F-C985B7931719}" type="presParOf" srcId="{1AD01FC7-61E2-4138-A709-A52E860196A6}" destId="{39587518-CE56-4E2C-ABF0-2C3C21579379}" srcOrd="9" destOrd="0" presId="urn:microsoft.com/office/officeart/2008/layout/PictureStrips"/>
    <dgm:cxn modelId="{F1A1EB08-09B5-40C3-A0DB-7D26D36316AA}" type="presParOf" srcId="{1AD01FC7-61E2-4138-A709-A52E860196A6}" destId="{C1E1E4EB-FD1C-4831-B2D1-76D926AC1584}" srcOrd="10" destOrd="0" presId="urn:microsoft.com/office/officeart/2008/layout/PictureStrips"/>
    <dgm:cxn modelId="{06E5B5DF-283F-4648-889C-F7A17D4F5F4C}" type="presParOf" srcId="{C1E1E4EB-FD1C-4831-B2D1-76D926AC1584}" destId="{FB728ED9-C8A2-4245-97E7-1C1B544EC6B0}" srcOrd="0" destOrd="0" presId="urn:microsoft.com/office/officeart/2008/layout/PictureStrips"/>
    <dgm:cxn modelId="{645ACAB7-E676-4660-B201-9D7204EEB438}" type="presParOf" srcId="{C1E1E4EB-FD1C-4831-B2D1-76D926AC1584}" destId="{123873C5-8A12-4654-99B0-E9641BEBB03C}" srcOrd="1" destOrd="0" presId="urn:microsoft.com/office/officeart/2008/layout/PictureStrips"/>
    <dgm:cxn modelId="{FDC2A430-ED8B-45E1-92B7-2279804EBAF5}" type="presParOf" srcId="{1AD01FC7-61E2-4138-A709-A52E860196A6}" destId="{BB69AC36-9782-4A20-8227-0560002EC070}" srcOrd="11" destOrd="0" presId="urn:microsoft.com/office/officeart/2008/layout/PictureStrips"/>
    <dgm:cxn modelId="{8088C843-F824-48BE-AA76-36B03625D0D6}" type="presParOf" srcId="{1AD01FC7-61E2-4138-A709-A52E860196A6}" destId="{7AD6ADFA-CF75-433B-BC9D-10E2D7C9A7D5}" srcOrd="12" destOrd="0" presId="urn:microsoft.com/office/officeart/2008/layout/PictureStrips"/>
    <dgm:cxn modelId="{F82BEA47-BA73-4970-BDA4-61981C8E9F55}" type="presParOf" srcId="{7AD6ADFA-CF75-433B-BC9D-10E2D7C9A7D5}" destId="{9DBB0CFA-CF9D-4FD0-9E74-03AA9B7582B6}" srcOrd="0" destOrd="0" presId="urn:microsoft.com/office/officeart/2008/layout/PictureStrips"/>
    <dgm:cxn modelId="{156462AF-174C-49A3-BB07-2DE1BF44B828}" type="presParOf" srcId="{7AD6ADFA-CF75-433B-BC9D-10E2D7C9A7D5}" destId="{93F99E83-3E3C-4C33-8CB2-180566DD498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89A3BC-F609-4082-BFDA-D19FBF9BA922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D60900-E533-442C-AD57-B2EDD93149B3}">
      <dgm:prSet phldrT="[Текст]" custT="1"/>
      <dgm:spPr/>
      <dgm:t>
        <a:bodyPr/>
        <a:lstStyle/>
        <a:p>
          <a:r>
            <a:rPr lang="ro-RO" sz="1800" dirty="0">
              <a:solidFill>
                <a:schemeClr val="tx1"/>
              </a:solidFill>
            </a:rPr>
            <a:t>Moş Mihail, personaj principal</a:t>
          </a:r>
          <a:endParaRPr lang="ru-RU" sz="1800" dirty="0">
            <a:solidFill>
              <a:schemeClr val="tx1"/>
            </a:solidFill>
          </a:endParaRPr>
        </a:p>
      </dgm:t>
    </dgm:pt>
    <dgm:pt modelId="{5DA87816-B37A-4F13-9D39-279DC2FA771C}" type="parTrans" cxnId="{4A92E735-7D09-4FD3-B4DE-AD29D7B4B9BA}">
      <dgm:prSet/>
      <dgm:spPr/>
      <dgm:t>
        <a:bodyPr/>
        <a:lstStyle/>
        <a:p>
          <a:endParaRPr lang="ru-RU"/>
        </a:p>
      </dgm:t>
    </dgm:pt>
    <dgm:pt modelId="{4E62AAE5-8238-4982-898F-F380BD037BC5}" type="sibTrans" cxnId="{4A92E735-7D09-4FD3-B4DE-AD29D7B4B9BA}">
      <dgm:prSet/>
      <dgm:spPr/>
      <dgm:t>
        <a:bodyPr/>
        <a:lstStyle/>
        <a:p>
          <a:endParaRPr lang="ru-RU"/>
        </a:p>
      </dgm:t>
    </dgm:pt>
    <dgm:pt modelId="{FC339327-333B-4271-B0F3-618B182BC640}">
      <dgm:prSet phldrT="[Текст]" custT="1"/>
      <dgm:spPr/>
      <dgm:t>
        <a:bodyPr/>
        <a:lstStyle/>
        <a:p>
          <a:r>
            <a:rPr lang="ro-RO" sz="1800" dirty="0">
              <a:solidFill>
                <a:schemeClr val="tx1"/>
              </a:solidFill>
            </a:rPr>
            <a:t>Baba, soţia lui moş Mihail, personaj secundar</a:t>
          </a:r>
          <a:endParaRPr lang="ru-RU" sz="1800" dirty="0">
            <a:solidFill>
              <a:schemeClr val="tx1"/>
            </a:solidFill>
          </a:endParaRPr>
        </a:p>
      </dgm:t>
    </dgm:pt>
    <dgm:pt modelId="{B4A84216-EC91-490F-8557-AC3C56153108}" type="parTrans" cxnId="{5AFA15EC-BD04-48B7-9470-67CD819B4C01}">
      <dgm:prSet/>
      <dgm:spPr/>
      <dgm:t>
        <a:bodyPr/>
        <a:lstStyle/>
        <a:p>
          <a:endParaRPr lang="ru-RU"/>
        </a:p>
      </dgm:t>
    </dgm:pt>
    <dgm:pt modelId="{A141B9BA-723B-4C6F-823D-AB65E989CA06}" type="sibTrans" cxnId="{5AFA15EC-BD04-48B7-9470-67CD819B4C01}">
      <dgm:prSet/>
      <dgm:spPr/>
      <dgm:t>
        <a:bodyPr/>
        <a:lstStyle/>
        <a:p>
          <a:endParaRPr lang="ru-RU"/>
        </a:p>
      </dgm:t>
    </dgm:pt>
    <dgm:pt modelId="{CBBCD8FC-7FF1-4CDC-A80F-027A24C59C75}">
      <dgm:prSet phldrT="[Текст]" custT="1"/>
      <dgm:spPr/>
      <dgm:t>
        <a:bodyPr/>
        <a:lstStyle/>
        <a:p>
          <a:r>
            <a:rPr lang="ro-RO" sz="1800" dirty="0">
              <a:solidFill>
                <a:schemeClr val="tx1"/>
              </a:solidFill>
            </a:rPr>
            <a:t>Niculăieş, personaj episodic</a:t>
          </a:r>
          <a:endParaRPr lang="ru-RU" sz="1800" dirty="0">
            <a:solidFill>
              <a:schemeClr val="tx1"/>
            </a:solidFill>
          </a:endParaRPr>
        </a:p>
      </dgm:t>
    </dgm:pt>
    <dgm:pt modelId="{531E2FBC-ED61-41CD-8CD2-E6CFF0E774DD}" type="parTrans" cxnId="{2C8EE03F-2EB4-4A20-8ABF-258F218791B0}">
      <dgm:prSet/>
      <dgm:spPr/>
      <dgm:t>
        <a:bodyPr/>
        <a:lstStyle/>
        <a:p>
          <a:endParaRPr lang="ru-RU"/>
        </a:p>
      </dgm:t>
    </dgm:pt>
    <dgm:pt modelId="{6545FF21-B774-4828-97C6-01D6927D0660}" type="sibTrans" cxnId="{2C8EE03F-2EB4-4A20-8ABF-258F218791B0}">
      <dgm:prSet/>
      <dgm:spPr/>
      <dgm:t>
        <a:bodyPr/>
        <a:lstStyle/>
        <a:p>
          <a:endParaRPr lang="ru-RU"/>
        </a:p>
      </dgm:t>
    </dgm:pt>
    <dgm:pt modelId="{89DC6819-789C-436B-86AE-ABF1DC3EDFDD}">
      <dgm:prSet phldrT="[Текст]" custT="1"/>
      <dgm:spPr/>
      <dgm:t>
        <a:bodyPr/>
        <a:lstStyle/>
        <a:p>
          <a:r>
            <a:rPr lang="ro-RO" sz="1800" dirty="0">
              <a:solidFill>
                <a:schemeClr val="tx1"/>
              </a:solidFill>
            </a:rPr>
            <a:t>Sătenii, personaje figurante</a:t>
          </a:r>
          <a:endParaRPr lang="ru-RU" sz="1800" dirty="0">
            <a:solidFill>
              <a:schemeClr val="tx1"/>
            </a:solidFill>
          </a:endParaRPr>
        </a:p>
      </dgm:t>
    </dgm:pt>
    <dgm:pt modelId="{B5D69A66-BBF0-4DAA-87D3-47F46C429BDC}" type="parTrans" cxnId="{6314912E-AFA2-4492-9C76-7F4246DC7376}">
      <dgm:prSet/>
      <dgm:spPr/>
      <dgm:t>
        <a:bodyPr/>
        <a:lstStyle/>
        <a:p>
          <a:endParaRPr lang="ru-RU"/>
        </a:p>
      </dgm:t>
    </dgm:pt>
    <dgm:pt modelId="{FA8CF723-11FC-4B66-A8BA-06BFAE5C05EF}" type="sibTrans" cxnId="{6314912E-AFA2-4492-9C76-7F4246DC7376}">
      <dgm:prSet/>
      <dgm:spPr/>
      <dgm:t>
        <a:bodyPr/>
        <a:lstStyle/>
        <a:p>
          <a:endParaRPr lang="ru-RU"/>
        </a:p>
      </dgm:t>
    </dgm:pt>
    <dgm:pt modelId="{44EB3E04-0F0F-42AB-9FA4-639B6F4F33C5}" type="pres">
      <dgm:prSet presAssocID="{8089A3BC-F609-4082-BFDA-D19FBF9BA922}" presName="matrix" presStyleCnt="0">
        <dgm:presLayoutVars>
          <dgm:chMax val="1"/>
          <dgm:dir/>
          <dgm:resizeHandles val="exact"/>
        </dgm:presLayoutVars>
      </dgm:prSet>
      <dgm:spPr/>
    </dgm:pt>
    <dgm:pt modelId="{79A21CAD-0A1F-4BBB-B687-728607DAD5B6}" type="pres">
      <dgm:prSet presAssocID="{8089A3BC-F609-4082-BFDA-D19FBF9BA922}" presName="diamond" presStyleLbl="bgShp" presStyleIdx="0" presStyleCnt="1"/>
      <dgm:spPr/>
    </dgm:pt>
    <dgm:pt modelId="{9EE0E7CC-7105-4CE4-BD1F-08D17F68ED48}" type="pres">
      <dgm:prSet presAssocID="{8089A3BC-F609-4082-BFDA-D19FBF9BA922}" presName="quad1" presStyleLbl="node1" presStyleIdx="0" presStyleCnt="4" custLinFactNeighborY="1203">
        <dgm:presLayoutVars>
          <dgm:chMax val="0"/>
          <dgm:chPref val="0"/>
          <dgm:bulletEnabled val="1"/>
        </dgm:presLayoutVars>
      </dgm:prSet>
      <dgm:spPr/>
    </dgm:pt>
    <dgm:pt modelId="{C4DB320C-C348-423D-8A44-52C5934FDED2}" type="pres">
      <dgm:prSet presAssocID="{8089A3BC-F609-4082-BFDA-D19FBF9BA922}" presName="quad2" presStyleLbl="node1" presStyleIdx="1" presStyleCnt="4" custLinFactNeighborX="-3737" custLinFactNeighborY="1233">
        <dgm:presLayoutVars>
          <dgm:chMax val="0"/>
          <dgm:chPref val="0"/>
          <dgm:bulletEnabled val="1"/>
        </dgm:presLayoutVars>
      </dgm:prSet>
      <dgm:spPr/>
    </dgm:pt>
    <dgm:pt modelId="{B6EEBA27-463D-444F-82CC-98DB3A6E3DC8}" type="pres">
      <dgm:prSet presAssocID="{8089A3BC-F609-4082-BFDA-D19FBF9BA92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D94A568-8788-4CF6-8F81-D95608B3F909}" type="pres">
      <dgm:prSet presAssocID="{8089A3BC-F609-4082-BFDA-D19FBF9BA92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14912E-AFA2-4492-9C76-7F4246DC7376}" srcId="{8089A3BC-F609-4082-BFDA-D19FBF9BA922}" destId="{89DC6819-789C-436B-86AE-ABF1DC3EDFDD}" srcOrd="3" destOrd="0" parTransId="{B5D69A66-BBF0-4DAA-87D3-47F46C429BDC}" sibTransId="{FA8CF723-11FC-4B66-A8BA-06BFAE5C05EF}"/>
    <dgm:cxn modelId="{B9DEE230-FD31-4701-869A-7F4C3281D9D8}" type="presOf" srcId="{FC339327-333B-4271-B0F3-618B182BC640}" destId="{C4DB320C-C348-423D-8A44-52C5934FDED2}" srcOrd="0" destOrd="0" presId="urn:microsoft.com/office/officeart/2005/8/layout/matrix3"/>
    <dgm:cxn modelId="{4A92E735-7D09-4FD3-B4DE-AD29D7B4B9BA}" srcId="{8089A3BC-F609-4082-BFDA-D19FBF9BA922}" destId="{BFD60900-E533-442C-AD57-B2EDD93149B3}" srcOrd="0" destOrd="0" parTransId="{5DA87816-B37A-4F13-9D39-279DC2FA771C}" sibTransId="{4E62AAE5-8238-4982-898F-F380BD037BC5}"/>
    <dgm:cxn modelId="{2C8EE03F-2EB4-4A20-8ABF-258F218791B0}" srcId="{8089A3BC-F609-4082-BFDA-D19FBF9BA922}" destId="{CBBCD8FC-7FF1-4CDC-A80F-027A24C59C75}" srcOrd="2" destOrd="0" parTransId="{531E2FBC-ED61-41CD-8CD2-E6CFF0E774DD}" sibTransId="{6545FF21-B774-4828-97C6-01D6927D0660}"/>
    <dgm:cxn modelId="{CC767B69-0E63-4D03-94CA-5CFE7A5F71AA}" type="presOf" srcId="{BFD60900-E533-442C-AD57-B2EDD93149B3}" destId="{9EE0E7CC-7105-4CE4-BD1F-08D17F68ED48}" srcOrd="0" destOrd="0" presId="urn:microsoft.com/office/officeart/2005/8/layout/matrix3"/>
    <dgm:cxn modelId="{824AC84E-B33C-4AE9-995C-1D314294976B}" type="presOf" srcId="{89DC6819-789C-436B-86AE-ABF1DC3EDFDD}" destId="{3D94A568-8788-4CF6-8F81-D95608B3F909}" srcOrd="0" destOrd="0" presId="urn:microsoft.com/office/officeart/2005/8/layout/matrix3"/>
    <dgm:cxn modelId="{EE9D95BB-F7D0-4DF7-AE17-E9687C6D4742}" type="presOf" srcId="{CBBCD8FC-7FF1-4CDC-A80F-027A24C59C75}" destId="{B6EEBA27-463D-444F-82CC-98DB3A6E3DC8}" srcOrd="0" destOrd="0" presId="urn:microsoft.com/office/officeart/2005/8/layout/matrix3"/>
    <dgm:cxn modelId="{5AFA15EC-BD04-48B7-9470-67CD819B4C01}" srcId="{8089A3BC-F609-4082-BFDA-D19FBF9BA922}" destId="{FC339327-333B-4271-B0F3-618B182BC640}" srcOrd="1" destOrd="0" parTransId="{B4A84216-EC91-490F-8557-AC3C56153108}" sibTransId="{A141B9BA-723B-4C6F-823D-AB65E989CA06}"/>
    <dgm:cxn modelId="{D47F59F5-39D0-44A5-9401-9C1040997705}" type="presOf" srcId="{8089A3BC-F609-4082-BFDA-D19FBF9BA922}" destId="{44EB3E04-0F0F-42AB-9FA4-639B6F4F33C5}" srcOrd="0" destOrd="0" presId="urn:microsoft.com/office/officeart/2005/8/layout/matrix3"/>
    <dgm:cxn modelId="{D7496175-143A-43EE-A094-CF8368893EEB}" type="presParOf" srcId="{44EB3E04-0F0F-42AB-9FA4-639B6F4F33C5}" destId="{79A21CAD-0A1F-4BBB-B687-728607DAD5B6}" srcOrd="0" destOrd="0" presId="urn:microsoft.com/office/officeart/2005/8/layout/matrix3"/>
    <dgm:cxn modelId="{DCF6C573-CC0D-448F-80CD-27E6443F7999}" type="presParOf" srcId="{44EB3E04-0F0F-42AB-9FA4-639B6F4F33C5}" destId="{9EE0E7CC-7105-4CE4-BD1F-08D17F68ED48}" srcOrd="1" destOrd="0" presId="urn:microsoft.com/office/officeart/2005/8/layout/matrix3"/>
    <dgm:cxn modelId="{4164A297-843E-45E2-823E-6C6A24FB0B11}" type="presParOf" srcId="{44EB3E04-0F0F-42AB-9FA4-639B6F4F33C5}" destId="{C4DB320C-C348-423D-8A44-52C5934FDED2}" srcOrd="2" destOrd="0" presId="urn:microsoft.com/office/officeart/2005/8/layout/matrix3"/>
    <dgm:cxn modelId="{ACAA7C7A-322D-4A5A-AF9A-5BC09FCDA74F}" type="presParOf" srcId="{44EB3E04-0F0F-42AB-9FA4-639B6F4F33C5}" destId="{B6EEBA27-463D-444F-82CC-98DB3A6E3DC8}" srcOrd="3" destOrd="0" presId="urn:microsoft.com/office/officeart/2005/8/layout/matrix3"/>
    <dgm:cxn modelId="{0A1BD420-F52F-4532-80C2-C37DA6E3B5D4}" type="presParOf" srcId="{44EB3E04-0F0F-42AB-9FA4-639B6F4F33C5}" destId="{3D94A568-8788-4CF6-8F81-D95608B3F90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536AC-B953-40F5-B72E-9939C1D41B8F}">
      <dsp:nvSpPr>
        <dsp:cNvPr id="0" name=""/>
        <dsp:cNvSpPr/>
      </dsp:nvSpPr>
      <dsp:spPr>
        <a:xfrm>
          <a:off x="1689233" y="597940"/>
          <a:ext cx="3229657" cy="12856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7196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900" kern="1200" dirty="0"/>
            <a:t>        </a:t>
          </a:r>
          <a:r>
            <a:rPr lang="ro-RO" sz="3900" kern="1200" dirty="0">
              <a:solidFill>
                <a:srgbClr val="002060"/>
              </a:solidFill>
            </a:rPr>
            <a:t> Visul</a:t>
          </a:r>
          <a:endParaRPr lang="uk-UA" sz="3900" kern="1200" dirty="0">
            <a:solidFill>
              <a:srgbClr val="002060"/>
            </a:solidFill>
          </a:endParaRPr>
        </a:p>
      </dsp:txBody>
      <dsp:txXfrm>
        <a:off x="1689233" y="597940"/>
        <a:ext cx="3229657" cy="1285640"/>
      </dsp:txXfrm>
    </dsp:sp>
    <dsp:sp modelId="{A08897C6-D7D7-49C6-9FA6-67CC5EA3C69C}">
      <dsp:nvSpPr>
        <dsp:cNvPr id="0" name=""/>
        <dsp:cNvSpPr/>
      </dsp:nvSpPr>
      <dsp:spPr>
        <a:xfrm>
          <a:off x="0" y="106713"/>
          <a:ext cx="3092142" cy="214804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FDEC6-0CA7-450F-8C15-9D1D9D285AEC}">
      <dsp:nvSpPr>
        <dsp:cNvPr id="0" name=""/>
        <dsp:cNvSpPr/>
      </dsp:nvSpPr>
      <dsp:spPr>
        <a:xfrm>
          <a:off x="6239923" y="554882"/>
          <a:ext cx="4247933" cy="130263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7196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900" kern="1200" dirty="0"/>
            <a:t>                </a:t>
          </a:r>
          <a:r>
            <a:rPr lang="ro-RO" sz="3900" kern="1200" dirty="0">
              <a:solidFill>
                <a:srgbClr val="002060"/>
              </a:solidFill>
            </a:rPr>
            <a:t>Munca</a:t>
          </a:r>
          <a:endParaRPr lang="uk-UA" sz="3900" kern="1200" dirty="0">
            <a:solidFill>
              <a:srgbClr val="002060"/>
            </a:solidFill>
          </a:endParaRPr>
        </a:p>
      </dsp:txBody>
      <dsp:txXfrm>
        <a:off x="6239923" y="554882"/>
        <a:ext cx="4247933" cy="1302638"/>
      </dsp:txXfrm>
    </dsp:sp>
    <dsp:sp modelId="{81ACBFF0-C935-4876-8211-7960EAA8A411}">
      <dsp:nvSpPr>
        <dsp:cNvPr id="0" name=""/>
        <dsp:cNvSpPr/>
      </dsp:nvSpPr>
      <dsp:spPr>
        <a:xfrm>
          <a:off x="5456211" y="105130"/>
          <a:ext cx="3084455" cy="211839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C2B29-0E3D-4795-AC2E-88CA0DC01D0B}">
      <dsp:nvSpPr>
        <dsp:cNvPr id="0" name=""/>
        <dsp:cNvSpPr/>
      </dsp:nvSpPr>
      <dsp:spPr>
        <a:xfrm>
          <a:off x="3925564" y="2845269"/>
          <a:ext cx="4002500" cy="12507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7196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900" kern="1200" dirty="0"/>
            <a:t>            </a:t>
          </a:r>
          <a:r>
            <a:rPr lang="ro-RO" sz="3900" kern="1200" dirty="0">
              <a:solidFill>
                <a:srgbClr val="002060"/>
              </a:solidFill>
            </a:rPr>
            <a:t> Creația</a:t>
          </a:r>
          <a:endParaRPr lang="uk-UA" sz="3900" kern="1200" dirty="0">
            <a:solidFill>
              <a:srgbClr val="002060"/>
            </a:solidFill>
          </a:endParaRPr>
        </a:p>
      </dsp:txBody>
      <dsp:txXfrm>
        <a:off x="3925564" y="2845269"/>
        <a:ext cx="4002500" cy="1250781"/>
      </dsp:txXfrm>
    </dsp:sp>
    <dsp:sp modelId="{21EBB620-A177-426C-A190-E7CED7E426A2}">
      <dsp:nvSpPr>
        <dsp:cNvPr id="0" name=""/>
        <dsp:cNvSpPr/>
      </dsp:nvSpPr>
      <dsp:spPr>
        <a:xfrm>
          <a:off x="2622128" y="2279568"/>
          <a:ext cx="3218063" cy="20254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03AB6-CA93-4A04-8761-B04959F92A66}">
      <dsp:nvSpPr>
        <dsp:cNvPr id="0" name=""/>
        <dsp:cNvSpPr/>
      </dsp:nvSpPr>
      <dsp:spPr>
        <a:xfrm>
          <a:off x="87507" y="0"/>
          <a:ext cx="8188568" cy="9904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                                       </a:t>
          </a:r>
          <a:r>
            <a:rPr lang="ro-RO" sz="2000" kern="1200" dirty="0">
              <a:solidFill>
                <a:srgbClr val="002060"/>
              </a:solidFill>
            </a:rPr>
            <a:t>Expoziția</a:t>
          </a:r>
          <a:endParaRPr lang="uk-UA" sz="2000" kern="1200" dirty="0">
            <a:solidFill>
              <a:srgbClr val="002060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 dirty="0">
              <a:solidFill>
                <a:schemeClr val="tx1"/>
              </a:solidFill>
            </a:rPr>
            <a:t>Nucul din fața casei s-a uscat.</a:t>
          </a:r>
          <a:endParaRPr lang="uk-UA" sz="1800" kern="1200" dirty="0">
            <a:solidFill>
              <a:schemeClr val="tx1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kern="1200" dirty="0">
              <a:solidFill>
                <a:schemeClr val="tx1"/>
              </a:solidFill>
            </a:rPr>
            <a:t>Moș Mihail a scos cârja din tindă.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1794512" y="0"/>
        <a:ext cx="6481563" cy="990424"/>
      </dsp:txXfrm>
    </dsp:sp>
    <dsp:sp modelId="{392C595B-72AF-4457-99C5-23DA7CACF680}">
      <dsp:nvSpPr>
        <dsp:cNvPr id="0" name=""/>
        <dsp:cNvSpPr/>
      </dsp:nvSpPr>
      <dsp:spPr>
        <a:xfrm>
          <a:off x="293473" y="30774"/>
          <a:ext cx="2240637" cy="8915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91C4C-DEB7-4F59-AA1C-80BB2E1AB6A0}">
      <dsp:nvSpPr>
        <dsp:cNvPr id="0" name=""/>
        <dsp:cNvSpPr/>
      </dsp:nvSpPr>
      <dsp:spPr>
        <a:xfrm>
          <a:off x="94684" y="1069397"/>
          <a:ext cx="8188568" cy="692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                                        </a:t>
          </a:r>
          <a:r>
            <a:rPr lang="ro-RO" sz="2000" kern="1200" dirty="0">
              <a:solidFill>
                <a:srgbClr val="002060"/>
              </a:solidFill>
            </a:rPr>
            <a:t>Intriga</a:t>
          </a:r>
          <a:endParaRPr lang="uk-UA" sz="2000" kern="1200" dirty="0">
            <a:solidFill>
              <a:srgbClr val="002060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“- </a:t>
          </a:r>
          <a:r>
            <a:rPr lang="ro-RO" sz="1800" kern="1200" dirty="0">
              <a:solidFill>
                <a:schemeClr val="tx1"/>
              </a:solidFill>
            </a:rPr>
            <a:t>Am să fac o sanie.</a:t>
          </a:r>
          <a:r>
            <a:rPr lang="en-US" sz="1800" kern="1200" dirty="0">
              <a:solidFill>
                <a:schemeClr val="tx1"/>
              </a:solidFill>
            </a:rPr>
            <a:t>”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1801689" y="1069397"/>
        <a:ext cx="6481563" cy="692909"/>
      </dsp:txXfrm>
    </dsp:sp>
    <dsp:sp modelId="{46812F4B-96B7-44F0-A34B-29CCAF1E5FB9}">
      <dsp:nvSpPr>
        <dsp:cNvPr id="0" name=""/>
        <dsp:cNvSpPr/>
      </dsp:nvSpPr>
      <dsp:spPr>
        <a:xfrm>
          <a:off x="324438" y="1059715"/>
          <a:ext cx="2193029" cy="7311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52ADE-66E2-48DA-93A1-7DF5CBF02146}">
      <dsp:nvSpPr>
        <dsp:cNvPr id="0" name=""/>
        <dsp:cNvSpPr/>
      </dsp:nvSpPr>
      <dsp:spPr>
        <a:xfrm>
          <a:off x="102615" y="1860169"/>
          <a:ext cx="8188568" cy="1343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                                        </a:t>
          </a:r>
          <a:r>
            <a:rPr lang="ro-RO" sz="2000" kern="1200" dirty="0">
              <a:solidFill>
                <a:srgbClr val="002060"/>
              </a:solidFill>
            </a:rPr>
            <a:t>Desfășurarea acțiunii</a:t>
          </a:r>
          <a:endParaRPr lang="uk-UA" sz="2000" kern="1200" dirty="0">
            <a:solidFill>
              <a:srgbClr val="002060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>
              <a:solidFill>
                <a:schemeClr val="tx1"/>
              </a:solidFill>
            </a:rPr>
            <a:t>Visul de a ciopli sania;</a:t>
          </a:r>
          <a:endParaRPr lang="uk-UA" sz="1400" kern="1200" dirty="0">
            <a:solidFill>
              <a:schemeClr val="tx1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>
              <a:solidFill>
                <a:schemeClr val="tx1"/>
              </a:solidFill>
            </a:rPr>
            <a:t>Ocupațiile cotidiene ale moșului;</a:t>
          </a:r>
          <a:endParaRPr lang="uk-UA" sz="1400" kern="1200" dirty="0">
            <a:solidFill>
              <a:schemeClr val="tx1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>
              <a:solidFill>
                <a:schemeClr val="tx1"/>
              </a:solidFill>
            </a:rPr>
            <a:t>Factorii care-l sustrag;</a:t>
          </a:r>
          <a:endParaRPr lang="uk-UA" sz="1400" kern="1200" dirty="0">
            <a:solidFill>
              <a:schemeClr val="tx1"/>
            </a:solidFill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>
              <a:solidFill>
                <a:schemeClr val="tx1"/>
              </a:solidFill>
            </a:rPr>
            <a:t>Procesul de creație.</a:t>
          </a:r>
          <a:endParaRPr lang="uk-UA" sz="1400" kern="1200" dirty="0">
            <a:solidFill>
              <a:schemeClr val="tx1"/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700" kern="1200" dirty="0"/>
        </a:p>
      </dsp:txBody>
      <dsp:txXfrm>
        <a:off x="1809619" y="1860169"/>
        <a:ext cx="6481563" cy="1343011"/>
      </dsp:txXfrm>
    </dsp:sp>
    <dsp:sp modelId="{BE33FFF5-E95C-49D6-9D1D-05EC37CED0C4}">
      <dsp:nvSpPr>
        <dsp:cNvPr id="0" name=""/>
        <dsp:cNvSpPr/>
      </dsp:nvSpPr>
      <dsp:spPr>
        <a:xfrm>
          <a:off x="268850" y="1961663"/>
          <a:ext cx="2186757" cy="10644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CCAA3-02FF-4428-9707-DFB50BDF60CB}">
      <dsp:nvSpPr>
        <dsp:cNvPr id="0" name=""/>
        <dsp:cNvSpPr/>
      </dsp:nvSpPr>
      <dsp:spPr>
        <a:xfrm>
          <a:off x="101047" y="3272472"/>
          <a:ext cx="8188568" cy="692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                                        </a:t>
          </a:r>
          <a:r>
            <a:rPr lang="ro-RO" sz="2000" kern="1200" dirty="0">
              <a:solidFill>
                <a:srgbClr val="002060"/>
              </a:solidFill>
            </a:rPr>
            <a:t>Punctul culminant</a:t>
          </a:r>
          <a:endParaRPr lang="uk-UA" sz="2000" kern="1200" dirty="0">
            <a:solidFill>
              <a:srgbClr val="002060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“</a:t>
          </a:r>
          <a:r>
            <a:rPr lang="ro-RO" sz="1800" kern="1200" dirty="0">
              <a:solidFill>
                <a:schemeClr val="tx1"/>
              </a:solidFill>
            </a:rPr>
            <a:t>O săniuță sprintină sta în mijlocul ogrăzii…</a:t>
          </a:r>
          <a:r>
            <a:rPr lang="en-US" sz="1800" kern="1200" dirty="0">
              <a:solidFill>
                <a:schemeClr val="tx1"/>
              </a:solidFill>
            </a:rPr>
            <a:t>”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1808051" y="3272472"/>
        <a:ext cx="6481563" cy="692909"/>
      </dsp:txXfrm>
    </dsp:sp>
    <dsp:sp modelId="{61E9DC5E-5DD4-4225-83D4-FB16B2F642B0}">
      <dsp:nvSpPr>
        <dsp:cNvPr id="0" name=""/>
        <dsp:cNvSpPr/>
      </dsp:nvSpPr>
      <dsp:spPr>
        <a:xfrm>
          <a:off x="270435" y="3321929"/>
          <a:ext cx="2180484" cy="6317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DA3CE-1F12-45DA-83A0-C50A55CD3C34}">
      <dsp:nvSpPr>
        <dsp:cNvPr id="0" name=""/>
        <dsp:cNvSpPr/>
      </dsp:nvSpPr>
      <dsp:spPr>
        <a:xfrm>
          <a:off x="96707" y="4034672"/>
          <a:ext cx="8188568" cy="692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                                        D</a:t>
          </a:r>
          <a:r>
            <a:rPr lang="ro-RO" sz="2000" kern="1200" dirty="0">
              <a:solidFill>
                <a:srgbClr val="002060"/>
              </a:solidFill>
            </a:rPr>
            <a:t>eznodământul</a:t>
          </a:r>
          <a:endParaRPr lang="uk-UA" sz="2000" kern="1200" dirty="0">
            <a:solidFill>
              <a:srgbClr val="002060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- “ S</a:t>
          </a:r>
          <a:r>
            <a:rPr lang="ro-RO" sz="1800" kern="1200" dirty="0">
              <a:solidFill>
                <a:schemeClr val="tx1"/>
              </a:solidFill>
            </a:rPr>
            <a:t>ă știți că nu era sanie!</a:t>
          </a:r>
          <a:r>
            <a:rPr lang="en-US" sz="1800" kern="1200" dirty="0">
              <a:solidFill>
                <a:schemeClr val="tx1"/>
              </a:solidFill>
            </a:rPr>
            <a:t>”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1803711" y="4034672"/>
        <a:ext cx="6481563" cy="692909"/>
      </dsp:txXfrm>
    </dsp:sp>
    <dsp:sp modelId="{1883FEAB-512C-49C1-89A4-F8042EC05615}">
      <dsp:nvSpPr>
        <dsp:cNvPr id="0" name=""/>
        <dsp:cNvSpPr/>
      </dsp:nvSpPr>
      <dsp:spPr>
        <a:xfrm>
          <a:off x="284290" y="4057527"/>
          <a:ext cx="2163124" cy="5905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561FB-99B5-4BCE-BF80-18152E3AC908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1D8CB-DE85-41EA-9446-9E53A1D4EB0B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CC28C-624F-45B0-A000-423C929D757E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7FECB-4A53-4B85-85B8-0EF744E36CE8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C99CE-DEDD-421D-9C7C-723265DF2062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C2356-0248-4C9A-A8EE-D03C2C32DC60}">
      <dsp:nvSpPr>
        <dsp:cNvPr id="0" name=""/>
        <dsp:cNvSpPr/>
      </dsp:nvSpPr>
      <dsp:spPr>
        <a:xfrm>
          <a:off x="3566195" y="500365"/>
          <a:ext cx="3363330" cy="3363330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20D72-B4EE-4EA7-9092-4EC64AC7CA98}">
      <dsp:nvSpPr>
        <dsp:cNvPr id="0" name=""/>
        <dsp:cNvSpPr/>
      </dsp:nvSpPr>
      <dsp:spPr>
        <a:xfrm>
          <a:off x="4491795" y="1452985"/>
          <a:ext cx="1512130" cy="1512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500" kern="1200" dirty="0">
              <a:solidFill>
                <a:schemeClr val="tx1"/>
              </a:solidFill>
            </a:rPr>
            <a:t> satul</a:t>
          </a:r>
          <a:endParaRPr lang="uk-UA" sz="3500" kern="1200" dirty="0">
            <a:solidFill>
              <a:schemeClr val="tx1"/>
            </a:solidFill>
          </a:endParaRPr>
        </a:p>
      </dsp:txBody>
      <dsp:txXfrm>
        <a:off x="4713241" y="1674431"/>
        <a:ext cx="1069238" cy="1069238"/>
      </dsp:txXfrm>
    </dsp:sp>
    <dsp:sp modelId="{F59E87FC-D1E4-489B-AF55-EC9D161E4642}">
      <dsp:nvSpPr>
        <dsp:cNvPr id="0" name=""/>
        <dsp:cNvSpPr/>
      </dsp:nvSpPr>
      <dsp:spPr>
        <a:xfrm>
          <a:off x="4585250" y="-58354"/>
          <a:ext cx="1325220" cy="1193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tx1"/>
              </a:solidFill>
            </a:rPr>
            <a:t>În fața casei</a:t>
          </a:r>
          <a:r>
            <a:rPr lang="ro-RO" sz="1600" kern="1200" dirty="0">
              <a:solidFill>
                <a:schemeClr val="tx1"/>
              </a:solidFill>
            </a:rPr>
            <a:t> </a:t>
          </a:r>
          <a:endParaRPr lang="uk-UA" sz="1600" kern="1200" dirty="0">
            <a:solidFill>
              <a:schemeClr val="tx1"/>
            </a:solidFill>
          </a:endParaRPr>
        </a:p>
      </dsp:txBody>
      <dsp:txXfrm>
        <a:off x="4779324" y="116452"/>
        <a:ext cx="937072" cy="844038"/>
      </dsp:txXfrm>
    </dsp:sp>
    <dsp:sp modelId="{407CFDC6-7FB3-4CCC-8411-931EDB098086}">
      <dsp:nvSpPr>
        <dsp:cNvPr id="0" name=""/>
        <dsp:cNvSpPr/>
      </dsp:nvSpPr>
      <dsp:spPr>
        <a:xfrm>
          <a:off x="6023131" y="750078"/>
          <a:ext cx="1296186" cy="12203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tx1"/>
              </a:solidFill>
            </a:rPr>
            <a:t>gădina</a:t>
          </a:r>
          <a:endParaRPr lang="uk-UA" sz="2000" b="0" kern="1200" dirty="0">
            <a:solidFill>
              <a:schemeClr val="tx1"/>
            </a:solidFill>
          </a:endParaRPr>
        </a:p>
      </dsp:txBody>
      <dsp:txXfrm>
        <a:off x="6212953" y="928793"/>
        <a:ext cx="916542" cy="862915"/>
      </dsp:txXfrm>
    </dsp:sp>
    <dsp:sp modelId="{D4B2963C-6779-4827-85CC-C390423B318D}">
      <dsp:nvSpPr>
        <dsp:cNvPr id="0" name=""/>
        <dsp:cNvSpPr/>
      </dsp:nvSpPr>
      <dsp:spPr>
        <a:xfrm>
          <a:off x="5971308" y="2368011"/>
          <a:ext cx="1399834" cy="1271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kern="1200" dirty="0">
              <a:solidFill>
                <a:schemeClr val="tx1"/>
              </a:solidFill>
            </a:rPr>
            <a:t>șopronul</a:t>
          </a:r>
          <a:endParaRPr lang="uk-UA" sz="2000" b="0" kern="1200" dirty="0">
            <a:solidFill>
              <a:schemeClr val="tx1"/>
            </a:solidFill>
          </a:endParaRPr>
        </a:p>
      </dsp:txBody>
      <dsp:txXfrm>
        <a:off x="6176309" y="2554232"/>
        <a:ext cx="989832" cy="899155"/>
      </dsp:txXfrm>
    </dsp:sp>
    <dsp:sp modelId="{1D67CE5B-3701-4F34-AC4E-37A96281BE09}">
      <dsp:nvSpPr>
        <dsp:cNvPr id="0" name=""/>
        <dsp:cNvSpPr/>
      </dsp:nvSpPr>
      <dsp:spPr>
        <a:xfrm>
          <a:off x="4604080" y="3244663"/>
          <a:ext cx="1287559" cy="1161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0" kern="1200" dirty="0">
              <a:solidFill>
                <a:schemeClr val="tx1"/>
              </a:solidFill>
            </a:rPr>
            <a:t>gardul</a:t>
          </a:r>
          <a:endParaRPr lang="uk-UA" sz="2000" b="0" kern="1200" dirty="0">
            <a:solidFill>
              <a:schemeClr val="tx1"/>
            </a:solidFill>
          </a:endParaRPr>
        </a:p>
      </dsp:txBody>
      <dsp:txXfrm>
        <a:off x="4792639" y="3414812"/>
        <a:ext cx="910441" cy="821555"/>
      </dsp:txXfrm>
    </dsp:sp>
    <dsp:sp modelId="{C0910D39-C576-4B14-88E5-69F33B55EA67}">
      <dsp:nvSpPr>
        <dsp:cNvPr id="0" name=""/>
        <dsp:cNvSpPr/>
      </dsp:nvSpPr>
      <dsp:spPr>
        <a:xfrm>
          <a:off x="3169385" y="2413055"/>
          <a:ext cx="1310222" cy="11815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o-RO" sz="1600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tx1"/>
              </a:solidFill>
            </a:rPr>
            <a:t>cămara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kern="1200" dirty="0"/>
        </a:p>
      </dsp:txBody>
      <dsp:txXfrm>
        <a:off x="3361263" y="2586083"/>
        <a:ext cx="926466" cy="835453"/>
      </dsp:txXfrm>
    </dsp:sp>
    <dsp:sp modelId="{8678FACA-6D96-4D81-89F3-D4DE996C3BCC}">
      <dsp:nvSpPr>
        <dsp:cNvPr id="0" name=""/>
        <dsp:cNvSpPr/>
      </dsp:nvSpPr>
      <dsp:spPr>
        <a:xfrm>
          <a:off x="3144457" y="750078"/>
          <a:ext cx="1360077" cy="12203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tx1"/>
              </a:solidFill>
            </a:rPr>
            <a:t>ograda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343636" y="928793"/>
        <a:ext cx="961719" cy="862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536AC-B953-40F5-B72E-9939C1D41B8F}">
      <dsp:nvSpPr>
        <dsp:cNvPr id="0" name=""/>
        <dsp:cNvSpPr/>
      </dsp:nvSpPr>
      <dsp:spPr>
        <a:xfrm>
          <a:off x="1239788" y="327900"/>
          <a:ext cx="2605095" cy="10716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100" kern="1200" dirty="0"/>
            <a:t>       </a:t>
          </a:r>
          <a:r>
            <a:rPr lang="ro-RO" sz="1400" kern="1200" dirty="0"/>
            <a:t> </a:t>
          </a:r>
          <a:r>
            <a:rPr lang="ro-RO" sz="1600" kern="1200" dirty="0">
              <a:solidFill>
                <a:srgbClr val="002060"/>
              </a:solidFill>
            </a:rPr>
            <a:t> toamna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1" kern="1200" dirty="0"/>
            <a:t>A</a:t>
          </a:r>
          <a:r>
            <a:rPr lang="en-US" sz="1400" b="0" i="1" kern="1200" dirty="0"/>
            <a:t> </a:t>
          </a:r>
          <a:r>
            <a:rPr lang="en-US" sz="1400" b="0" i="1" kern="1200" dirty="0" err="1"/>
            <a:t>început</a:t>
          </a:r>
          <a:r>
            <a:rPr lang="en-US" sz="1400" b="0" i="1" kern="1200" dirty="0"/>
            <a:t> a se </a:t>
          </a:r>
          <a:r>
            <a:rPr lang="en-US" sz="1400" b="0" i="1" kern="1200" dirty="0" err="1"/>
            <a:t>coace</a:t>
          </a:r>
          <a:r>
            <a:rPr lang="en-US" sz="1400" b="0" i="1" kern="1200" dirty="0"/>
            <a:t> </a:t>
          </a:r>
          <a:r>
            <a:rPr lang="en-US" sz="1400" b="0" i="1" kern="1200" dirty="0" err="1"/>
            <a:t>poama</a:t>
          </a:r>
          <a:r>
            <a:rPr lang="en-US" sz="1400" b="0" i="1" kern="1200" dirty="0"/>
            <a:t>.</a:t>
          </a:r>
          <a:r>
            <a:rPr lang="en-US" sz="1400" b="0" i="0" kern="1200" dirty="0"/>
            <a:t> </a:t>
          </a:r>
          <a:r>
            <a:rPr lang="en-US" sz="1400" b="0" i="0" kern="1200" dirty="0" err="1"/>
            <a:t>T</a:t>
          </a:r>
          <a:r>
            <a:rPr lang="en-US" sz="1400" b="0" i="1" kern="1200" dirty="0" err="1"/>
            <a:t>rece</a:t>
          </a:r>
          <a:r>
            <a:rPr lang="en-US" sz="1400" b="0" i="1" kern="1200" dirty="0"/>
            <a:t> </a:t>
          </a:r>
          <a:r>
            <a:rPr lang="en-US" sz="1400" b="0" i="1" kern="1200" dirty="0" err="1"/>
            <a:t>toamna</a:t>
          </a:r>
          <a:r>
            <a:rPr lang="en-US" sz="1400" b="0" i="1" kern="1200" dirty="0"/>
            <a:t>, </a:t>
          </a:r>
          <a:r>
            <a:rPr lang="en-US" sz="1400" b="0" i="1" kern="1200" dirty="0" err="1"/>
            <a:t>pustiesc</a:t>
          </a:r>
          <a:r>
            <a:rPr lang="en-US" sz="1400" b="0" i="1" kern="1200" dirty="0"/>
            <a:t> c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mpurile</a:t>
          </a:r>
          <a:r>
            <a:rPr lang="ro-RO" sz="1400" b="0" i="1" kern="1200" dirty="0"/>
            <a:t>...</a:t>
          </a:r>
          <a:endParaRPr lang="uk-UA" sz="1400" i="1" kern="1200" dirty="0">
            <a:solidFill>
              <a:srgbClr val="002060"/>
            </a:solidFill>
          </a:endParaRPr>
        </a:p>
      </dsp:txBody>
      <dsp:txXfrm>
        <a:off x="1239788" y="327900"/>
        <a:ext cx="2605095" cy="1071697"/>
      </dsp:txXfrm>
    </dsp:sp>
    <dsp:sp modelId="{A08897C6-D7D7-49C6-9FA6-67CC5EA3C69C}">
      <dsp:nvSpPr>
        <dsp:cNvPr id="0" name=""/>
        <dsp:cNvSpPr/>
      </dsp:nvSpPr>
      <dsp:spPr>
        <a:xfrm>
          <a:off x="576262" y="106119"/>
          <a:ext cx="1171178" cy="13077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FDEC6-0CA7-450F-8C15-9D1D9D285AEC}">
      <dsp:nvSpPr>
        <dsp:cNvPr id="0" name=""/>
        <dsp:cNvSpPr/>
      </dsp:nvSpPr>
      <dsp:spPr>
        <a:xfrm>
          <a:off x="4697149" y="0"/>
          <a:ext cx="2087075" cy="13322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   </a:t>
          </a:r>
          <a:r>
            <a:rPr lang="ro-RO" sz="1600" kern="1200" dirty="0">
              <a:solidFill>
                <a:schemeClr val="tx2"/>
              </a:solidFill>
            </a:rPr>
            <a:t> iarna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1" kern="1200" dirty="0"/>
            <a:t>Câ</a:t>
          </a:r>
          <a:r>
            <a:rPr lang="en-US" sz="1400" b="0" i="1" kern="1200" dirty="0" err="1"/>
            <a:t>nd</a:t>
          </a:r>
          <a:r>
            <a:rPr lang="en-US" sz="1400" b="0" i="1" kern="1200" dirty="0"/>
            <a:t> vin </a:t>
          </a:r>
          <a:r>
            <a:rPr lang="en-US" sz="1400" b="0" i="1" kern="1200" dirty="0" err="1"/>
            <a:t>întîii</a:t>
          </a:r>
          <a:r>
            <a:rPr lang="en-US" sz="1400" b="0" i="1" kern="1200" dirty="0"/>
            <a:t> </a:t>
          </a:r>
          <a:r>
            <a:rPr lang="en-US" sz="1400" b="0" i="1" kern="1200" dirty="0" err="1"/>
            <a:t>fulgi</a:t>
          </a:r>
          <a:r>
            <a:rPr lang="ro-RO" sz="1400" b="0" i="1" kern="1200" dirty="0"/>
            <a:t>...</a:t>
          </a:r>
          <a:r>
            <a:rPr lang="fr-FR" sz="1400" b="0" i="1" kern="1200" dirty="0"/>
            <a:t> </a:t>
          </a:r>
          <a:r>
            <a:rPr lang="fr-FR" sz="1400" b="0" i="1" kern="1200" dirty="0" err="1"/>
            <a:t>Iarna</a:t>
          </a:r>
          <a:r>
            <a:rPr lang="fr-FR" sz="1400" b="0" i="1" kern="1200" dirty="0"/>
            <a:t>, </a:t>
          </a:r>
          <a:r>
            <a:rPr lang="fr-FR" sz="1400" b="0" i="1" kern="1200" dirty="0" err="1"/>
            <a:t>după</a:t>
          </a:r>
          <a:r>
            <a:rPr lang="fr-FR" sz="1400" b="0" i="1" kern="1200" dirty="0"/>
            <a:t> ce-au </a:t>
          </a:r>
          <a:r>
            <a:rPr lang="fr-FR" sz="1400" b="0" i="1" kern="1200" dirty="0" err="1"/>
            <a:t>trecut</a:t>
          </a:r>
          <a:r>
            <a:rPr lang="fr-FR" sz="1400" b="0" i="1" kern="1200" dirty="0"/>
            <a:t> </a:t>
          </a:r>
          <a:r>
            <a:rPr lang="fr-FR" sz="1400" b="0" i="1" kern="1200" dirty="0" err="1"/>
            <a:t>gerurile</a:t>
          </a:r>
          <a:r>
            <a:rPr lang="fr-FR" sz="1400" b="0" i="1" kern="1200" dirty="0"/>
            <a:t> </a:t>
          </a:r>
          <a:r>
            <a:rPr lang="fr-FR" sz="1400" b="0" i="1" kern="1200" dirty="0" err="1"/>
            <a:t>cele</a:t>
          </a:r>
          <a:r>
            <a:rPr lang="fr-FR" sz="1400" b="0" i="1" kern="1200" dirty="0"/>
            <a:t> mari</a:t>
          </a:r>
          <a:r>
            <a:rPr lang="ro-RO" sz="1400" b="0" i="1" kern="1200" dirty="0"/>
            <a:t>...</a:t>
          </a:r>
          <a:endParaRPr lang="uk-UA" sz="1400" i="1" kern="1200" dirty="0">
            <a:solidFill>
              <a:schemeClr val="tx2"/>
            </a:solidFill>
          </a:endParaRPr>
        </a:p>
      </dsp:txBody>
      <dsp:txXfrm>
        <a:off x="4697149" y="0"/>
        <a:ext cx="2087075" cy="1332205"/>
      </dsp:txXfrm>
    </dsp:sp>
    <dsp:sp modelId="{81ACBFF0-C935-4876-8211-7960EAA8A411}">
      <dsp:nvSpPr>
        <dsp:cNvPr id="0" name=""/>
        <dsp:cNvSpPr/>
      </dsp:nvSpPr>
      <dsp:spPr>
        <a:xfrm>
          <a:off x="4095693" y="0"/>
          <a:ext cx="1150773" cy="135693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C2B29-0E3D-4795-AC2E-88CA0DC01D0B}">
      <dsp:nvSpPr>
        <dsp:cNvPr id="0" name=""/>
        <dsp:cNvSpPr/>
      </dsp:nvSpPr>
      <dsp:spPr>
        <a:xfrm>
          <a:off x="7610779" y="135495"/>
          <a:ext cx="2585043" cy="14273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500" kern="1200" dirty="0"/>
            <a:t>          </a:t>
          </a:r>
          <a:r>
            <a:rPr lang="ro-RO" sz="1600" kern="1200" dirty="0"/>
            <a:t>  </a:t>
          </a:r>
          <a:r>
            <a:rPr lang="ro-RO" sz="1600" kern="1200" dirty="0">
              <a:solidFill>
                <a:srgbClr val="002060"/>
              </a:solidFill>
            </a:rPr>
            <a:t> primăvara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 err="1"/>
            <a:t>Greu</a:t>
          </a:r>
          <a:r>
            <a:rPr lang="en-US" sz="1400" b="0" i="1" kern="1200" dirty="0"/>
            <a:t> </a:t>
          </a:r>
          <a:r>
            <a:rPr lang="en-US" sz="1400" b="0" i="1" kern="1200" dirty="0" err="1"/>
            <a:t>venea</a:t>
          </a:r>
          <a:r>
            <a:rPr lang="en-US" sz="1400" b="0" i="1" kern="1200" dirty="0"/>
            <a:t> </a:t>
          </a:r>
          <a:r>
            <a:rPr lang="en-US" sz="1400" b="0" i="1" kern="1200" dirty="0" err="1"/>
            <a:t>primăvara</a:t>
          </a:r>
          <a:r>
            <a:rPr lang="ro-RO" sz="1400" b="0" i="1" kern="1200" dirty="0"/>
            <a:t>...</a:t>
          </a:r>
          <a:r>
            <a:rPr lang="ro-RO" sz="1400" i="1" kern="1200" dirty="0">
              <a:solidFill>
                <a:srgbClr val="002060"/>
              </a:solidFill>
            </a:rPr>
            <a:t> </a:t>
          </a:r>
          <a:r>
            <a:rPr lang="ro-RO" sz="1400" i="1" kern="1200" dirty="0">
              <a:solidFill>
                <a:schemeClr val="tx1"/>
              </a:solidFill>
            </a:rPr>
            <a:t>M</a:t>
          </a:r>
          <a:r>
            <a:rPr lang="en-US" sz="1400" b="0" i="1" kern="1200" dirty="0" err="1"/>
            <a:t>oșul</a:t>
          </a:r>
          <a:r>
            <a:rPr lang="en-US" sz="1400" b="0" i="1" kern="1200" dirty="0"/>
            <a:t> era </a:t>
          </a:r>
          <a:r>
            <a:rPr lang="en-US" sz="1400" b="0" i="1" kern="1200" dirty="0" err="1"/>
            <a:t>bucuros</a:t>
          </a:r>
          <a:r>
            <a:rPr lang="en-US" sz="1400" b="0" i="1" kern="1200" dirty="0"/>
            <a:t> </a:t>
          </a:r>
          <a:r>
            <a:rPr lang="en-US" sz="1400" b="0" i="1" kern="1200" dirty="0" err="1"/>
            <a:t>că</a:t>
          </a:r>
          <a:r>
            <a:rPr lang="en-US" sz="1400" b="0" i="1" kern="1200" dirty="0"/>
            <a:t> au </a:t>
          </a:r>
          <a:r>
            <a:rPr lang="en-US" sz="1400" b="0" i="1" kern="1200" dirty="0" err="1"/>
            <a:t>ieșit</a:t>
          </a:r>
          <a:r>
            <a:rPr lang="en-US" sz="1400" b="0" i="1" kern="1200" dirty="0"/>
            <a:t> </a:t>
          </a:r>
          <a:r>
            <a:rPr lang="en-US" sz="1400" b="0" i="1" kern="1200" dirty="0" err="1"/>
            <a:t>amîndoi</a:t>
          </a:r>
          <a:r>
            <a:rPr lang="en-US" sz="1400" b="0" i="1" kern="1200" dirty="0"/>
            <a:t> din </a:t>
          </a:r>
          <a:r>
            <a:rPr lang="en-US" sz="1400" b="0" i="1" kern="1200" dirty="0" err="1"/>
            <a:t>iarnă</a:t>
          </a:r>
          <a:r>
            <a:rPr lang="en-US" sz="1400" b="0" i="1" kern="1200" dirty="0"/>
            <a:t> — </a:t>
          </a:r>
          <a:r>
            <a:rPr lang="ro-RO" sz="1400" b="0" i="1" kern="1200" dirty="0"/>
            <a:t>ș</a:t>
          </a:r>
          <a:r>
            <a:rPr lang="en-US" sz="1400" b="0" i="1" kern="1200" dirty="0" err="1"/>
            <a:t>i</a:t>
          </a:r>
          <a:r>
            <a:rPr lang="en-US" sz="1400" b="0" i="1" kern="1200" dirty="0"/>
            <a:t> el, </a:t>
          </a:r>
          <a:r>
            <a:rPr lang="ro-RO" sz="1400" b="0" i="1" kern="1200" dirty="0"/>
            <a:t>ș</a:t>
          </a:r>
          <a:r>
            <a:rPr lang="en-US" sz="1400" b="0" i="1" kern="1200" dirty="0" err="1"/>
            <a:t>i</a:t>
          </a:r>
          <a:r>
            <a:rPr lang="en-US" sz="1400" b="0" i="1" kern="1200" dirty="0"/>
            <a:t> </a:t>
          </a:r>
          <a:r>
            <a:rPr lang="en-US" sz="1400" b="0" i="1" kern="1200" dirty="0" err="1"/>
            <a:t>săniuţa</a:t>
          </a:r>
          <a:r>
            <a:rPr lang="ro-RO" sz="1400" b="0" i="1" kern="1200" dirty="0"/>
            <a:t>.</a:t>
          </a:r>
          <a:endParaRPr lang="uk-UA" sz="1400" i="1" kern="1200" dirty="0">
            <a:solidFill>
              <a:srgbClr val="002060"/>
            </a:solidFill>
          </a:endParaRPr>
        </a:p>
      </dsp:txBody>
      <dsp:txXfrm>
        <a:off x="7610779" y="135495"/>
        <a:ext cx="2585043" cy="1427318"/>
      </dsp:txXfrm>
    </dsp:sp>
    <dsp:sp modelId="{21EBB620-A177-426C-A190-E7CED7E426A2}">
      <dsp:nvSpPr>
        <dsp:cNvPr id="0" name=""/>
        <dsp:cNvSpPr/>
      </dsp:nvSpPr>
      <dsp:spPr>
        <a:xfrm>
          <a:off x="6959800" y="170553"/>
          <a:ext cx="1186867" cy="13948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41C68-7863-4486-ADD2-8416980E6763}">
      <dsp:nvSpPr>
        <dsp:cNvPr id="0" name=""/>
        <dsp:cNvSpPr/>
      </dsp:nvSpPr>
      <dsp:spPr>
        <a:xfrm>
          <a:off x="1136018" y="1780779"/>
          <a:ext cx="2825731" cy="11990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solidFill>
                <a:srgbClr val="002060"/>
              </a:solidFill>
            </a:rPr>
            <a:t>                vara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 err="1"/>
            <a:t>Vara</a:t>
          </a:r>
          <a:r>
            <a:rPr lang="en-US" sz="1400" b="0" i="1" kern="1200" dirty="0"/>
            <a:t>, d</a:t>
          </a:r>
          <a:r>
            <a:rPr lang="ro-RO" sz="1400" b="0" i="1" kern="1200" dirty="0"/>
            <a:t>e</a:t>
          </a:r>
          <a:r>
            <a:rPr lang="en-US" sz="1400" b="0" i="1" kern="1200" dirty="0"/>
            <a:t> </a:t>
          </a:r>
          <a:r>
            <a:rPr lang="en-US" sz="1400" b="0" i="1" kern="1200" dirty="0" err="1"/>
            <a:t>vreo</a:t>
          </a:r>
          <a:r>
            <a:rPr lang="en-US" sz="1400" b="0" i="1" kern="1200" dirty="0"/>
            <a:t> </a:t>
          </a:r>
          <a:r>
            <a:rPr lang="en-US" sz="1400" b="0" i="1" kern="1200" dirty="0" err="1"/>
            <a:t>cinci</a:t>
          </a:r>
          <a:r>
            <a:rPr lang="en-US" sz="1400" b="0" i="1" kern="1200" dirty="0"/>
            <a:t> </a:t>
          </a:r>
          <a:r>
            <a:rPr lang="en-US" sz="1400" b="0" i="1" kern="1200" dirty="0" err="1"/>
            <a:t>ori</a:t>
          </a:r>
          <a:r>
            <a:rPr lang="en-US" sz="1400" b="0" i="1" kern="1200" dirty="0"/>
            <a:t> a </a:t>
          </a:r>
          <a:r>
            <a:rPr lang="en-US" sz="1400" b="0" i="1" kern="1200" dirty="0" err="1"/>
            <a:t>mutat</a:t>
          </a:r>
          <a:r>
            <a:rPr lang="en-US" sz="1400" b="0" i="1" kern="1200" dirty="0"/>
            <a:t> </a:t>
          </a:r>
          <a:r>
            <a:rPr lang="en-US" sz="1400" b="0" i="1" kern="1200" dirty="0" err="1"/>
            <a:t>nucul</a:t>
          </a:r>
          <a:r>
            <a:rPr lang="en-US" sz="1400" b="0" i="1" kern="1200" dirty="0"/>
            <a:t> de </a:t>
          </a:r>
          <a:r>
            <a:rPr lang="en-US" sz="1400" b="0" i="1" kern="1200" dirty="0" err="1"/>
            <a:t>pe</a:t>
          </a:r>
          <a:r>
            <a:rPr lang="en-US" sz="1400" b="0" i="1" kern="1200" dirty="0"/>
            <a:t> un </a:t>
          </a:r>
          <a:r>
            <a:rPr lang="en-US" sz="1400" b="0" i="1" kern="1200" dirty="0" err="1"/>
            <a:t>loc</a:t>
          </a:r>
          <a:r>
            <a:rPr lang="en-US" sz="1400" b="0" i="1" kern="1200" dirty="0"/>
            <a:t> </a:t>
          </a:r>
          <a:r>
            <a:rPr lang="en-US" sz="1400" b="0" i="1" kern="1200" dirty="0" err="1"/>
            <a:t>pe</a:t>
          </a:r>
          <a:r>
            <a:rPr lang="en-US" sz="1400" b="0" i="1" kern="1200" dirty="0"/>
            <a:t> </a:t>
          </a:r>
          <a:r>
            <a:rPr lang="en-US" sz="1400" b="0" i="1" kern="1200" dirty="0" err="1"/>
            <a:t>altul</a:t>
          </a:r>
          <a:r>
            <a:rPr lang="ro-RO" sz="1400" b="0" i="1" kern="1200" dirty="0"/>
            <a:t>... Când frigea soarele,... Când se înnoura...</a:t>
          </a:r>
          <a:endParaRPr lang="uk-UA" sz="1000" i="1" kern="1200" dirty="0">
            <a:solidFill>
              <a:srgbClr val="002060"/>
            </a:solidFill>
          </a:endParaRPr>
        </a:p>
      </dsp:txBody>
      <dsp:txXfrm>
        <a:off x="1136018" y="1780779"/>
        <a:ext cx="2825731" cy="1199095"/>
      </dsp:txXfrm>
    </dsp:sp>
    <dsp:sp modelId="{9E1D55EA-E84B-495C-B6BF-4C8453DC73B5}">
      <dsp:nvSpPr>
        <dsp:cNvPr id="0" name=""/>
        <dsp:cNvSpPr/>
      </dsp:nvSpPr>
      <dsp:spPr>
        <a:xfrm>
          <a:off x="271885" y="1713361"/>
          <a:ext cx="1258247" cy="119924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7CC34-4176-40CA-8945-54B86A03584F}">
      <dsp:nvSpPr>
        <dsp:cNvPr id="0" name=""/>
        <dsp:cNvSpPr/>
      </dsp:nvSpPr>
      <dsp:spPr>
        <a:xfrm>
          <a:off x="4874454" y="1888807"/>
          <a:ext cx="2206295" cy="10927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800" kern="1200" dirty="0"/>
            <a:t>           </a:t>
          </a:r>
          <a:r>
            <a:rPr lang="ro-RO" sz="1600" kern="1200" dirty="0"/>
            <a:t> </a:t>
          </a:r>
          <a:r>
            <a:rPr lang="ro-RO" sz="1600" kern="1200" dirty="0">
              <a:solidFill>
                <a:srgbClr val="002060"/>
              </a:solidFill>
            </a:rPr>
            <a:t> toamna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1" kern="1200" dirty="0"/>
            <a:t>Toamna, c</a:t>
          </a:r>
          <a:r>
            <a:rPr lang="ro-RO" sz="1400" b="0" i="1" kern="1200" dirty="0"/>
            <a:t>â</a:t>
          </a:r>
          <a:r>
            <a:rPr lang="pt-BR" sz="1400" b="0" i="1" kern="1200" dirty="0"/>
            <a:t>nd s-a mai rărit lucrul pe afară</a:t>
          </a:r>
          <a:r>
            <a:rPr lang="ro-RO" sz="1400" b="0" i="1" kern="1200" dirty="0"/>
            <a:t>.</a:t>
          </a:r>
          <a:r>
            <a:rPr lang="ro-RO" sz="1400" i="1" kern="1200" dirty="0">
              <a:solidFill>
                <a:srgbClr val="002060"/>
              </a:solidFill>
            </a:rPr>
            <a:t> </a:t>
          </a:r>
          <a:r>
            <a:rPr lang="en-US" sz="1400" b="0" i="1" kern="1200" dirty="0"/>
            <a:t>C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nd</a:t>
          </a:r>
          <a:r>
            <a:rPr lang="en-US" sz="1400" b="0" i="1" kern="1200" dirty="0"/>
            <a:t> a </a:t>
          </a:r>
          <a:r>
            <a:rPr lang="en-US" sz="1400" b="0" i="1" kern="1200" dirty="0" err="1"/>
            <a:t>început</a:t>
          </a:r>
          <a:r>
            <a:rPr lang="en-US" sz="1400" b="0" i="1" kern="1200" dirty="0"/>
            <a:t> a se </a:t>
          </a:r>
          <a:r>
            <a:rPr lang="en-US" sz="1400" b="0" i="1" kern="1200" dirty="0" err="1"/>
            <a:t>răci</a:t>
          </a:r>
          <a:r>
            <a:rPr lang="ro-RO" sz="1400" b="0" i="1" kern="1200" dirty="0"/>
            <a:t>...</a:t>
          </a:r>
          <a:r>
            <a:rPr lang="en-US" sz="1400" b="0" i="1" kern="1200" dirty="0"/>
            <a:t> </a:t>
          </a:r>
          <a:endParaRPr lang="uk-UA" sz="1400" i="1" kern="1200" dirty="0">
            <a:solidFill>
              <a:srgbClr val="002060"/>
            </a:solidFill>
          </a:endParaRPr>
        </a:p>
      </dsp:txBody>
      <dsp:txXfrm>
        <a:off x="4874454" y="1888807"/>
        <a:ext cx="2206295" cy="1092788"/>
      </dsp:txXfrm>
    </dsp:sp>
    <dsp:sp modelId="{E65F567C-7323-4C6D-A908-5441F5FBF3D4}">
      <dsp:nvSpPr>
        <dsp:cNvPr id="0" name=""/>
        <dsp:cNvSpPr/>
      </dsp:nvSpPr>
      <dsp:spPr>
        <a:xfrm>
          <a:off x="4116007" y="1647017"/>
          <a:ext cx="1225841" cy="131243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28ED9-C8A2-4245-97E7-1C1B544EC6B0}">
      <dsp:nvSpPr>
        <dsp:cNvPr id="0" name=""/>
        <dsp:cNvSpPr/>
      </dsp:nvSpPr>
      <dsp:spPr>
        <a:xfrm>
          <a:off x="7850272" y="1842933"/>
          <a:ext cx="2422731" cy="11282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200" kern="1200" dirty="0"/>
            <a:t>           </a:t>
          </a:r>
          <a:r>
            <a:rPr lang="ro-RO" sz="1600" kern="1200" dirty="0"/>
            <a:t> </a:t>
          </a:r>
          <a:r>
            <a:rPr lang="ro-RO" sz="1600" kern="1200" dirty="0">
              <a:solidFill>
                <a:srgbClr val="002060"/>
              </a:solidFill>
            </a:rPr>
            <a:t> iarna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1" kern="1200" dirty="0"/>
            <a:t>P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nă</a:t>
          </a:r>
          <a:r>
            <a:rPr lang="en-US" sz="1400" b="0" i="1" kern="1200" dirty="0"/>
            <a:t>  </a:t>
          </a:r>
          <a:r>
            <a:rPr lang="ro-RO" sz="1400" b="0" i="1" kern="1200" dirty="0"/>
            <a:t>la Anul Nou </a:t>
          </a:r>
          <a:r>
            <a:rPr lang="en-US" sz="1400" b="0" i="1" kern="1200" dirty="0" err="1"/>
            <a:t>mo</a:t>
          </a:r>
          <a:r>
            <a:rPr lang="ro-RO" sz="1400" b="0" i="1" kern="1200" dirty="0"/>
            <a:t>ș</a:t>
          </a:r>
          <a:r>
            <a:rPr lang="en-US" sz="1400" b="0" i="1" kern="1200" dirty="0"/>
            <a:t> </a:t>
          </a:r>
          <a:r>
            <a:rPr lang="en-US" sz="1400" b="0" i="1" kern="1200" dirty="0" err="1"/>
            <a:t>Mihail</a:t>
          </a:r>
          <a:r>
            <a:rPr lang="en-US" sz="1400" b="0" i="1" kern="1200" dirty="0"/>
            <a:t> de </a:t>
          </a:r>
          <a:r>
            <a:rPr lang="en-US" sz="1400" b="0" i="1" kern="1200" dirty="0" err="1"/>
            <a:t>abia</a:t>
          </a:r>
          <a:r>
            <a:rPr lang="en-US" sz="1400" b="0" i="1" kern="1200" dirty="0"/>
            <a:t> a </a:t>
          </a:r>
          <a:r>
            <a:rPr lang="en-US" sz="1400" b="0" i="1" kern="1200" dirty="0" err="1"/>
            <a:t>dovedit</a:t>
          </a:r>
          <a:r>
            <a:rPr lang="en-US" sz="1400" b="0" i="1" kern="1200" dirty="0"/>
            <a:t> </a:t>
          </a:r>
          <a:r>
            <a:rPr lang="en-US" sz="1400" b="0" i="1" kern="1200" dirty="0" err="1"/>
            <a:t>să</a:t>
          </a:r>
          <a:r>
            <a:rPr lang="en-US" sz="1400" b="0" i="1" kern="1200" dirty="0"/>
            <a:t> </a:t>
          </a:r>
          <a:r>
            <a:rPr lang="en-US" sz="1400" b="0" i="1" kern="1200" dirty="0" err="1"/>
            <a:t>taie</a:t>
          </a:r>
          <a:r>
            <a:rPr lang="en-US" sz="1400" b="0" i="1" kern="1200" dirty="0"/>
            <a:t> </a:t>
          </a:r>
          <a:r>
            <a:rPr lang="en-US" sz="1400" b="0" i="1" kern="1200" dirty="0" err="1"/>
            <a:t>nucul</a:t>
          </a:r>
          <a:r>
            <a:rPr lang="en-US" sz="1400" b="0" i="1" kern="1200" dirty="0"/>
            <a:t> </a:t>
          </a:r>
          <a:r>
            <a:rPr lang="en-US" sz="1400" b="0" i="1" kern="1200" dirty="0" err="1"/>
            <a:t>în</a:t>
          </a:r>
          <a:r>
            <a:rPr lang="en-US" sz="1400" b="0" i="1" kern="1200" dirty="0"/>
            <a:t> </a:t>
          </a:r>
          <a:r>
            <a:rPr lang="en-US" sz="1400" b="0" i="1" kern="1200" dirty="0" err="1"/>
            <a:t>două</a:t>
          </a:r>
          <a:r>
            <a:rPr lang="ro-RO" sz="1400" b="0" i="1" kern="1200" dirty="0"/>
            <a:t>.</a:t>
          </a:r>
          <a:r>
            <a:rPr lang="en-US" sz="1200" b="0" i="0" kern="1200" dirty="0"/>
            <a:t> </a:t>
          </a:r>
          <a:r>
            <a:rPr lang="ro-RO" sz="1200" kern="1200" dirty="0">
              <a:solidFill>
                <a:srgbClr val="002060"/>
              </a:solidFill>
            </a:rPr>
            <a:t> </a:t>
          </a:r>
          <a:endParaRPr lang="uk-UA" sz="1200" kern="1200" dirty="0">
            <a:solidFill>
              <a:srgbClr val="002060"/>
            </a:solidFill>
          </a:endParaRPr>
        </a:p>
      </dsp:txBody>
      <dsp:txXfrm>
        <a:off x="7850272" y="1842933"/>
        <a:ext cx="2422731" cy="1128205"/>
      </dsp:txXfrm>
    </dsp:sp>
    <dsp:sp modelId="{123873C5-8A12-4654-99B0-E9641BEBB03C}">
      <dsp:nvSpPr>
        <dsp:cNvPr id="0" name=""/>
        <dsp:cNvSpPr/>
      </dsp:nvSpPr>
      <dsp:spPr>
        <a:xfrm>
          <a:off x="7227277" y="1714615"/>
          <a:ext cx="1155910" cy="123518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B0CFA-CF9D-4FD0-9E74-03AA9B7582B6}">
      <dsp:nvSpPr>
        <dsp:cNvPr id="0" name=""/>
        <dsp:cNvSpPr/>
      </dsp:nvSpPr>
      <dsp:spPr>
        <a:xfrm>
          <a:off x="3327374" y="3120870"/>
          <a:ext cx="5059443" cy="1254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602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            </a:t>
          </a:r>
          <a:r>
            <a:rPr lang="ro-RO" sz="1600" kern="1200" dirty="0">
              <a:solidFill>
                <a:srgbClr val="002060"/>
              </a:solidFill>
            </a:rPr>
            <a:t> primăvara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b="0" i="1" kern="1200" dirty="0"/>
            <a:t>Ș</a:t>
          </a:r>
          <a:r>
            <a:rPr lang="en-US" sz="1400" b="0" i="1" kern="1200" dirty="0" err="1"/>
            <a:t>i</a:t>
          </a:r>
          <a:r>
            <a:rPr lang="en-US" sz="1400" b="0" i="1" kern="1200" dirty="0"/>
            <a:t> c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nd</a:t>
          </a:r>
          <a:r>
            <a:rPr lang="en-US" sz="1400" b="0" i="1" kern="1200" dirty="0"/>
            <a:t> a </a:t>
          </a:r>
          <a:r>
            <a:rPr lang="en-US" sz="1400" b="0" i="1" kern="1200" dirty="0" err="1"/>
            <a:t>prins</a:t>
          </a:r>
          <a:r>
            <a:rPr lang="en-US" sz="1400" b="0" i="1" kern="1200" dirty="0"/>
            <a:t> a se </a:t>
          </a:r>
          <a:r>
            <a:rPr lang="en-US" sz="1400" b="0" i="1" kern="1200" dirty="0" err="1"/>
            <a:t>înmuia</a:t>
          </a:r>
          <a:r>
            <a:rPr lang="en-US" sz="1400" b="0" i="1" kern="1200" dirty="0"/>
            <a:t> </a:t>
          </a:r>
          <a:r>
            <a:rPr lang="en-US" sz="1400" b="0" i="1" kern="1200" dirty="0" err="1"/>
            <a:t>omătul</a:t>
          </a:r>
          <a:r>
            <a:rPr lang="en-US" sz="1400" b="0" i="1" kern="1200" dirty="0"/>
            <a:t>, c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nd</a:t>
          </a:r>
          <a:r>
            <a:rPr lang="en-US" sz="1400" b="0" i="1" kern="1200" dirty="0"/>
            <a:t> </a:t>
          </a:r>
          <a:r>
            <a:rPr lang="en-US" sz="1400" b="0" i="1" kern="1200" dirty="0" err="1"/>
            <a:t>pe</a:t>
          </a:r>
          <a:r>
            <a:rPr lang="en-US" sz="1400" b="0" i="1" kern="1200" dirty="0"/>
            <a:t> la </a:t>
          </a:r>
          <a:r>
            <a:rPr lang="en-US" sz="1400" b="0" i="1" kern="1200" dirty="0" err="1"/>
            <a:t>amia­ză</a:t>
          </a:r>
          <a:r>
            <a:rPr lang="en-US" sz="1400" b="0" i="1" kern="1200" dirty="0"/>
            <a:t> se </a:t>
          </a:r>
          <a:r>
            <a:rPr lang="en-US" sz="1400" b="0" i="1" kern="1200" dirty="0" err="1"/>
            <a:t>auzea</a:t>
          </a:r>
          <a:r>
            <a:rPr lang="en-US" sz="1400" b="0" i="1" kern="1200" dirty="0"/>
            <a:t> </a:t>
          </a:r>
          <a:r>
            <a:rPr lang="en-US" sz="1400" b="0" i="1" kern="1200" dirty="0" err="1"/>
            <a:t>picur</a:t>
          </a:r>
          <a:r>
            <a:rPr lang="ro-RO" sz="1400" b="0" i="1" kern="1200" dirty="0"/>
            <a:t>â</a:t>
          </a:r>
          <a:r>
            <a:rPr lang="en-US" sz="1400" b="0" i="1" kern="1200" dirty="0" err="1"/>
            <a:t>nd</a:t>
          </a:r>
          <a:r>
            <a:rPr lang="en-US" sz="1400" b="0" i="1" kern="1200" dirty="0"/>
            <a:t> din </a:t>
          </a:r>
          <a:r>
            <a:rPr lang="en-US" sz="1400" b="0" i="1" kern="1200" dirty="0" err="1"/>
            <a:t>streașină</a:t>
          </a:r>
          <a:r>
            <a:rPr lang="ro-RO" sz="1400" b="0" i="1" kern="1200" dirty="0"/>
            <a:t>..</a:t>
          </a:r>
          <a:r>
            <a:rPr lang="ro-RO" sz="1400" b="0" i="0" kern="1200" dirty="0"/>
            <a:t>.</a:t>
          </a:r>
          <a:r>
            <a:rPr lang="ro-RO" sz="1400" kern="1200" dirty="0">
              <a:solidFill>
                <a:srgbClr val="002060"/>
              </a:solidFill>
            </a:rPr>
            <a:t> </a:t>
          </a:r>
          <a:r>
            <a:rPr lang="ro-RO" sz="1400" b="0" i="0" kern="1200" dirty="0"/>
            <a:t>S</a:t>
          </a:r>
          <a:r>
            <a:rPr lang="ro-RO" sz="1400" b="0" i="1" kern="1200" dirty="0"/>
            <a:t>-a uscat ograda și pe sub garduri au prins să răzbată colţișori subţirei de troscot. </a:t>
          </a:r>
          <a:endParaRPr lang="uk-UA" sz="1400" i="1" kern="1200" dirty="0">
            <a:solidFill>
              <a:srgbClr val="002060"/>
            </a:solidFill>
          </a:endParaRPr>
        </a:p>
      </dsp:txBody>
      <dsp:txXfrm>
        <a:off x="3327374" y="3120870"/>
        <a:ext cx="5059443" cy="1254291"/>
      </dsp:txXfrm>
    </dsp:sp>
    <dsp:sp modelId="{93F99E83-3E3C-4C33-8CB2-180566DD4986}">
      <dsp:nvSpPr>
        <dsp:cNvPr id="0" name=""/>
        <dsp:cNvSpPr/>
      </dsp:nvSpPr>
      <dsp:spPr>
        <a:xfrm>
          <a:off x="8151941" y="3087673"/>
          <a:ext cx="1278511" cy="1277158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21CAD-0A1F-4BBB-B687-728607DAD5B6}">
      <dsp:nvSpPr>
        <dsp:cNvPr id="0" name=""/>
        <dsp:cNvSpPr/>
      </dsp:nvSpPr>
      <dsp:spPr>
        <a:xfrm>
          <a:off x="1549036" y="0"/>
          <a:ext cx="5127173" cy="512717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0E7CC-7105-4CE4-BD1F-08D17F68ED48}">
      <dsp:nvSpPr>
        <dsp:cNvPr id="0" name=""/>
        <dsp:cNvSpPr/>
      </dsp:nvSpPr>
      <dsp:spPr>
        <a:xfrm>
          <a:off x="2036117" y="511136"/>
          <a:ext cx="1999597" cy="1999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Moş Mihail, personaj principal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133729" y="608748"/>
        <a:ext cx="1804373" cy="1804373"/>
      </dsp:txXfrm>
    </dsp:sp>
    <dsp:sp modelId="{C4DB320C-C348-423D-8A44-52C5934FDED2}">
      <dsp:nvSpPr>
        <dsp:cNvPr id="0" name=""/>
        <dsp:cNvSpPr/>
      </dsp:nvSpPr>
      <dsp:spPr>
        <a:xfrm>
          <a:off x="4114805" y="511736"/>
          <a:ext cx="1999597" cy="1999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Baba, soţia lui moş Mihail, personaj secundar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12417" y="609348"/>
        <a:ext cx="1804373" cy="1804373"/>
      </dsp:txXfrm>
    </dsp:sp>
    <dsp:sp modelId="{B6EEBA27-463D-444F-82CC-98DB3A6E3DC8}">
      <dsp:nvSpPr>
        <dsp:cNvPr id="0" name=""/>
        <dsp:cNvSpPr/>
      </dsp:nvSpPr>
      <dsp:spPr>
        <a:xfrm>
          <a:off x="2036117" y="2640494"/>
          <a:ext cx="1999597" cy="1999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Niculăieş, personaj episodic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133729" y="2738106"/>
        <a:ext cx="1804373" cy="1804373"/>
      </dsp:txXfrm>
    </dsp:sp>
    <dsp:sp modelId="{3D94A568-8788-4CF6-8F81-D95608B3F909}">
      <dsp:nvSpPr>
        <dsp:cNvPr id="0" name=""/>
        <dsp:cNvSpPr/>
      </dsp:nvSpPr>
      <dsp:spPr>
        <a:xfrm>
          <a:off x="4189530" y="2640494"/>
          <a:ext cx="1999597" cy="1999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tx1"/>
              </a:solidFill>
            </a:rPr>
            <a:t>Sătenii, personaje figurante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287142" y="2738106"/>
        <a:ext cx="1804373" cy="1804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8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0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5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8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D7FD-E515-4084-AA84-C3A021C23CA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678C6-61CB-4805-ACD0-8BC711E3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9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.jp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7.jpg"/><Relationship Id="rId10" Type="http://schemas.microsoft.com/office/2007/relationships/diagramDrawing" Target="../diagrams/drawing1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4.xml"/><Relationship Id="rId12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4.xml"/><Relationship Id="rId11" Type="http://schemas.openxmlformats.org/officeDocument/2006/relationships/image" Target="../media/image23.jpg"/><Relationship Id="rId5" Type="http://schemas.openxmlformats.org/officeDocument/2006/relationships/image" Target="../media/image1.jpg"/><Relationship Id="rId10" Type="http://schemas.microsoft.com/office/2007/relationships/diagramDrawing" Target="../diagrams/drawing4.xml"/><Relationship Id="rId4" Type="http://schemas.openxmlformats.org/officeDocument/2006/relationships/image" Target="../media/image7.jp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5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4" b="4184"/>
          <a:stretch/>
        </p:blipFill>
        <p:spPr>
          <a:xfrm>
            <a:off x="0" y="-309093"/>
            <a:ext cx="12192000" cy="7387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5551" y="2877670"/>
            <a:ext cx="7826189" cy="2003612"/>
          </a:xfrm>
        </p:spPr>
        <p:txBody>
          <a:bodyPr/>
          <a:lstStyle/>
          <a:p>
            <a:r>
              <a:rPr lang="ro-RO" b="1" dirty="0"/>
              <a:t>Ion Druță, nuvela </a:t>
            </a:r>
            <a:r>
              <a:rPr lang="ro-RO" b="1" i="1" dirty="0"/>
              <a:t>Sania</a:t>
            </a:r>
            <a:endParaRPr lang="en-US" b="1" i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472952" y="5446059"/>
            <a:ext cx="5768788" cy="685799"/>
          </a:xfrm>
        </p:spPr>
        <p:txBody>
          <a:bodyPr/>
          <a:lstStyle/>
          <a:p>
            <a:r>
              <a:rPr lang="ro-RO" dirty="0"/>
              <a:t>Veronica Scutari, CIE </a:t>
            </a:r>
            <a:r>
              <a:rPr lang="ru-RU" dirty="0"/>
              <a:t>№</a:t>
            </a:r>
            <a:r>
              <a:rPr lang="ro-RO" dirty="0"/>
              <a:t> 2 Cupca</a:t>
            </a:r>
            <a:endParaRPr lang="en-US" dirty="0"/>
          </a:p>
        </p:txBody>
      </p:sp>
      <p:sp>
        <p:nvSpPr>
          <p:cNvPr id="6" name="Прямокутник 5"/>
          <p:cNvSpPr/>
          <p:nvPr/>
        </p:nvSpPr>
        <p:spPr>
          <a:xfrm>
            <a:off x="7718612" y="1304366"/>
            <a:ext cx="352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3200" i="1" dirty="0">
                <a:solidFill>
                  <a:schemeClr val="accent6">
                    <a:lumMod val="50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Viața ca un zbucium creator </a:t>
            </a:r>
            <a:r>
              <a:rPr lang="ro-RO" dirty="0">
                <a:solidFill>
                  <a:srgbClr val="444444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b="18872"/>
          <a:stretch/>
        </p:blipFill>
        <p:spPr>
          <a:xfrm>
            <a:off x="3034896" y="1133121"/>
            <a:ext cx="3523129" cy="249692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0" end="836.83900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450">
        <p:cut/>
      </p:transition>
    </mc:Choice>
    <mc:Fallback xmlns="">
      <p:transition advTm="504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" b="4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1394" y="345384"/>
            <a:ext cx="6635932" cy="862929"/>
          </a:xfrm>
        </p:spPr>
        <p:txBody>
          <a:bodyPr>
            <a:noAutofit/>
          </a:bodyPr>
          <a:lstStyle/>
          <a:p>
            <a:r>
              <a:rPr lang="ro-RO" sz="3200" b="1" dirty="0"/>
              <a:t>Caracterizarea personajului principal: </a:t>
            </a:r>
            <a:endParaRPr lang="en-US" sz="32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790164" y="1371601"/>
            <a:ext cx="9613710" cy="466344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1800" dirty="0"/>
              <a:t>  </a:t>
            </a:r>
            <a:r>
              <a:rPr lang="ro-RO" sz="2000" dirty="0"/>
              <a:t>P</a:t>
            </a:r>
            <a:r>
              <a:rPr lang="uk-UA" sz="2000" dirty="0" err="1"/>
              <a:t>ersonajul</a:t>
            </a:r>
            <a:r>
              <a:rPr lang="uk-UA" sz="2000" dirty="0"/>
              <a:t> </a:t>
            </a:r>
            <a:r>
              <a:rPr lang="uk-UA" sz="2000" dirty="0" err="1"/>
              <a:t>central</a:t>
            </a:r>
            <a:r>
              <a:rPr lang="uk-UA" sz="2000" dirty="0"/>
              <a:t> </a:t>
            </a:r>
            <a:r>
              <a:rPr lang="uk-UA" sz="2000" dirty="0" err="1"/>
              <a:t>al</a:t>
            </a:r>
            <a:r>
              <a:rPr lang="uk-UA" sz="2000" dirty="0"/>
              <a:t> </a:t>
            </a:r>
            <a:r>
              <a:rPr lang="uk-UA" sz="2000" dirty="0" err="1"/>
              <a:t>nuvelei</a:t>
            </a:r>
            <a:r>
              <a:rPr lang="uk-UA" sz="2000" dirty="0"/>
              <a:t> </a:t>
            </a:r>
            <a:r>
              <a:rPr lang="uk-UA" sz="2000" dirty="0" err="1"/>
              <a:t>dru</a:t>
            </a:r>
            <a:r>
              <a:rPr lang="ro-RO" sz="2000" dirty="0"/>
              <a:t>ț</a:t>
            </a:r>
            <a:r>
              <a:rPr lang="uk-UA" sz="2000" dirty="0" err="1"/>
              <a:t>iene</a:t>
            </a:r>
            <a:r>
              <a:rPr lang="ro-RO" sz="2000" dirty="0"/>
              <a:t>,</a:t>
            </a:r>
            <a:r>
              <a:rPr lang="uk-UA" sz="2000" dirty="0"/>
              <a:t> </a:t>
            </a:r>
            <a:r>
              <a:rPr lang="uk-UA" sz="2000" dirty="0" err="1"/>
              <a:t>mo</a:t>
            </a:r>
            <a:r>
              <a:rPr lang="ro-RO" sz="2000" dirty="0"/>
              <a:t>ș</a:t>
            </a:r>
            <a:r>
              <a:rPr lang="uk-UA" sz="2000" dirty="0"/>
              <a:t> </a:t>
            </a:r>
            <a:r>
              <a:rPr lang="uk-UA" sz="2000" dirty="0" err="1"/>
              <a:t>Mihail</a:t>
            </a:r>
            <a:r>
              <a:rPr lang="uk-UA" sz="2000" dirty="0"/>
              <a:t>, </a:t>
            </a:r>
            <a:r>
              <a:rPr lang="uk-UA" sz="2000" dirty="0" err="1"/>
              <a:t>în</a:t>
            </a:r>
            <a:r>
              <a:rPr lang="uk-UA" sz="2000" dirty="0"/>
              <a:t> </a:t>
            </a:r>
            <a:r>
              <a:rPr lang="uk-UA" sz="2000" dirty="0" err="1"/>
              <a:t>primă</a:t>
            </a:r>
            <a:r>
              <a:rPr lang="uk-UA" sz="2000" dirty="0"/>
              <a:t> </a:t>
            </a:r>
            <a:r>
              <a:rPr lang="uk-UA" sz="2000" dirty="0" err="1"/>
              <a:t>analiză</a:t>
            </a:r>
            <a:r>
              <a:rPr lang="ro-RO" sz="2000" dirty="0"/>
              <a:t> </a:t>
            </a:r>
            <a:r>
              <a:rPr lang="uk-UA" sz="2000" dirty="0" err="1"/>
              <a:t>pare</a:t>
            </a:r>
            <a:r>
              <a:rPr lang="uk-UA" sz="2000" dirty="0"/>
              <a:t> a </a:t>
            </a:r>
            <a:r>
              <a:rPr lang="uk-UA" sz="2000" dirty="0" err="1"/>
              <a:t>fi</a:t>
            </a:r>
            <a:r>
              <a:rPr lang="uk-UA" sz="2000" dirty="0"/>
              <a:t>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simplu</a:t>
            </a:r>
            <a:r>
              <a:rPr lang="uk-UA" sz="2000" dirty="0"/>
              <a:t> </a:t>
            </a:r>
            <a:r>
              <a:rPr lang="uk-UA" sz="2000" dirty="0" err="1"/>
              <a:t>muritor</a:t>
            </a:r>
            <a:r>
              <a:rPr lang="uk-UA" sz="2000" dirty="0"/>
              <a:t>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la</a:t>
            </a:r>
            <a:r>
              <a:rPr lang="uk-UA" sz="2000" dirty="0"/>
              <a:t> </a:t>
            </a:r>
            <a:r>
              <a:rPr lang="ro-RO" sz="2000" dirty="0" err="1"/>
              <a:t>ț</a:t>
            </a:r>
            <a:r>
              <a:rPr lang="uk-UA" sz="2000" dirty="0" err="1"/>
              <a:t>ară</a:t>
            </a:r>
            <a:r>
              <a:rPr lang="uk-UA" sz="2000" dirty="0"/>
              <a:t>,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bătr</a:t>
            </a:r>
            <a:r>
              <a:rPr lang="ro-RO" sz="2000" dirty="0"/>
              <a:t>â</a:t>
            </a:r>
            <a:r>
              <a:rPr lang="uk-UA" sz="2000" dirty="0"/>
              <a:t>n </a:t>
            </a:r>
            <a:r>
              <a:rPr lang="uk-UA" sz="2000" dirty="0" err="1"/>
              <a:t>care</a:t>
            </a:r>
            <a:r>
              <a:rPr lang="uk-UA" sz="2000" dirty="0"/>
              <a:t> </a:t>
            </a:r>
            <a:r>
              <a:rPr lang="uk-UA" sz="2000" dirty="0" err="1"/>
              <a:t>în</a:t>
            </a:r>
            <a:r>
              <a:rPr lang="uk-UA" sz="2000" dirty="0"/>
              <a:t> </a:t>
            </a:r>
            <a:r>
              <a:rPr lang="uk-UA" sz="2000" dirty="0" err="1"/>
              <a:t>lipsă</a:t>
            </a:r>
            <a:r>
              <a:rPr lang="uk-UA" sz="2000" dirty="0"/>
              <a:t>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ocupa</a:t>
            </a:r>
            <a:r>
              <a:rPr lang="ro-RO" sz="2000" dirty="0"/>
              <a:t>ț</a:t>
            </a:r>
            <a:r>
              <a:rPr lang="uk-UA" sz="2000" dirty="0" err="1"/>
              <a:t>ie</a:t>
            </a:r>
            <a:r>
              <a:rPr lang="uk-UA" sz="2000" dirty="0"/>
              <a:t> </a:t>
            </a:r>
            <a:r>
              <a:rPr lang="uk-UA" sz="2000" dirty="0" err="1"/>
              <a:t>hotără</a:t>
            </a:r>
            <a:r>
              <a:rPr lang="ro-RO" sz="2000" dirty="0"/>
              <a:t>ș</a:t>
            </a:r>
            <a:r>
              <a:rPr lang="uk-UA" sz="2000" dirty="0" err="1"/>
              <a:t>te</a:t>
            </a:r>
            <a:r>
              <a:rPr lang="uk-UA" sz="2000" dirty="0"/>
              <a:t> </a:t>
            </a:r>
            <a:r>
              <a:rPr lang="uk-UA" sz="2000" dirty="0" err="1"/>
              <a:t>să</a:t>
            </a:r>
            <a:r>
              <a:rPr lang="uk-UA" sz="2000" dirty="0"/>
              <a:t> </a:t>
            </a:r>
            <a:r>
              <a:rPr lang="uk-UA" sz="2000" dirty="0" err="1"/>
              <a:t>făurească</a:t>
            </a:r>
            <a:r>
              <a:rPr lang="uk-UA" sz="2000" dirty="0"/>
              <a:t> o </a:t>
            </a:r>
            <a:r>
              <a:rPr lang="uk-UA" sz="2000" dirty="0" err="1"/>
              <a:t>sanie</a:t>
            </a:r>
            <a:r>
              <a:rPr lang="uk-UA" sz="2000" dirty="0"/>
              <a:t>. </a:t>
            </a:r>
            <a:r>
              <a:rPr lang="uk-UA" sz="2000" dirty="0" err="1"/>
              <a:t>Adev</a:t>
            </a:r>
            <a:r>
              <a:rPr lang="ro-RO" sz="2000" dirty="0"/>
              <a:t>ă</a:t>
            </a:r>
            <a:r>
              <a:rPr lang="uk-UA" sz="2000" dirty="0" err="1"/>
              <a:t>rul</a:t>
            </a:r>
            <a:r>
              <a:rPr lang="uk-UA" sz="2000" dirty="0"/>
              <a:t>,</a:t>
            </a:r>
            <a:r>
              <a:rPr lang="ro-RO" sz="2000" dirty="0"/>
              <a:t> </a:t>
            </a:r>
            <a:r>
              <a:rPr lang="uk-UA" sz="2000" dirty="0" err="1"/>
              <a:t>însă</a:t>
            </a:r>
            <a:r>
              <a:rPr lang="uk-UA" sz="2000" dirty="0"/>
              <a:t>, </a:t>
            </a:r>
            <a:r>
              <a:rPr lang="uk-UA" sz="2000" dirty="0" err="1"/>
              <a:t>este</a:t>
            </a:r>
            <a:r>
              <a:rPr lang="uk-UA" sz="2000" dirty="0"/>
              <a:t> </a:t>
            </a:r>
            <a:r>
              <a:rPr lang="uk-UA" sz="2000" dirty="0" err="1"/>
              <a:t>altul</a:t>
            </a:r>
            <a:r>
              <a:rPr lang="ro-RO" sz="2000" dirty="0"/>
              <a:t>.</a:t>
            </a:r>
            <a:r>
              <a:rPr lang="uk-UA" sz="2000" dirty="0"/>
              <a:t> </a:t>
            </a:r>
            <a:r>
              <a:rPr lang="ro-RO" sz="2000" dirty="0" err="1"/>
              <a:t>M</a:t>
            </a:r>
            <a:r>
              <a:rPr lang="uk-UA" sz="2000" dirty="0"/>
              <a:t>o</a:t>
            </a:r>
            <a:r>
              <a:rPr lang="ro-RO" sz="2000" dirty="0"/>
              <a:t>ș</a:t>
            </a:r>
            <a:r>
              <a:rPr lang="uk-UA" sz="2000" dirty="0"/>
              <a:t> </a:t>
            </a:r>
            <a:r>
              <a:rPr lang="uk-UA" sz="2000" dirty="0" err="1"/>
              <a:t>Mihail</a:t>
            </a:r>
            <a:r>
              <a:rPr lang="uk-UA" sz="2000" dirty="0"/>
              <a:t> </a:t>
            </a:r>
            <a:r>
              <a:rPr lang="uk-UA" sz="2000" dirty="0" err="1"/>
              <a:t>este</a:t>
            </a:r>
            <a:r>
              <a:rPr lang="uk-UA" sz="2000" dirty="0"/>
              <a:t>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creator</a:t>
            </a:r>
            <a:r>
              <a:rPr lang="uk-UA" sz="2000" dirty="0"/>
              <a:t>,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făuritor</a:t>
            </a:r>
            <a:r>
              <a:rPr lang="uk-UA" sz="2000" dirty="0"/>
              <a:t> </a:t>
            </a:r>
            <a:r>
              <a:rPr lang="uk-UA" sz="2000" dirty="0" err="1"/>
              <a:t>al</a:t>
            </a:r>
            <a:r>
              <a:rPr lang="uk-UA" sz="2000" dirty="0"/>
              <a:t> </a:t>
            </a:r>
            <a:r>
              <a:rPr lang="uk-UA" sz="2000" dirty="0" err="1"/>
              <a:t>frumosului</a:t>
            </a:r>
            <a:r>
              <a:rPr lang="uk-UA" sz="2000" dirty="0"/>
              <a:t>,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geniu</a:t>
            </a:r>
            <a:r>
              <a:rPr lang="uk-UA" sz="2000" dirty="0"/>
              <a:t>, </a:t>
            </a:r>
            <a:r>
              <a:rPr lang="uk-UA" sz="2000" dirty="0" err="1"/>
              <a:t>iar</a:t>
            </a:r>
            <a:r>
              <a:rPr lang="uk-UA" sz="2000" dirty="0"/>
              <a:t> </a:t>
            </a:r>
            <a:r>
              <a:rPr lang="uk-UA" sz="2000" dirty="0" err="1"/>
              <a:t>prin</a:t>
            </a:r>
            <a:r>
              <a:rPr lang="uk-UA" sz="2000" dirty="0"/>
              <a:t> </a:t>
            </a:r>
            <a:r>
              <a:rPr lang="uk-UA" sz="2000" dirty="0" err="1"/>
              <a:t>batr</a:t>
            </a:r>
            <a:r>
              <a:rPr lang="ro-RO" sz="2000" dirty="0"/>
              <a:t>â</a:t>
            </a:r>
            <a:r>
              <a:rPr lang="uk-UA" sz="2000" dirty="0" err="1"/>
              <a:t>nețea</a:t>
            </a:r>
            <a:r>
              <a:rPr lang="ro-RO" sz="2000" dirty="0"/>
              <a:t> </a:t>
            </a:r>
            <a:r>
              <a:rPr lang="uk-UA" sz="2000" dirty="0" err="1"/>
              <a:t>lui</a:t>
            </a:r>
            <a:r>
              <a:rPr lang="uk-UA" sz="2000" dirty="0"/>
              <a:t> </a:t>
            </a:r>
            <a:r>
              <a:rPr lang="uk-UA" sz="2000" dirty="0" err="1"/>
              <a:t>nu</a:t>
            </a:r>
            <a:r>
              <a:rPr lang="uk-UA" sz="2000" dirty="0"/>
              <a:t> a </a:t>
            </a:r>
            <a:r>
              <a:rPr lang="uk-UA" sz="2000" dirty="0" err="1"/>
              <a:t>vrut</a:t>
            </a:r>
            <a:r>
              <a:rPr lang="uk-UA" sz="2000" dirty="0"/>
              <a:t> </a:t>
            </a:r>
            <a:r>
              <a:rPr lang="uk-UA" sz="2000" dirty="0" err="1"/>
              <a:t>autorul</a:t>
            </a:r>
            <a:r>
              <a:rPr lang="uk-UA" sz="2000" dirty="0"/>
              <a:t> </a:t>
            </a:r>
            <a:r>
              <a:rPr lang="uk-UA" sz="2000" dirty="0" err="1"/>
              <a:t>altceva</a:t>
            </a:r>
            <a:r>
              <a:rPr lang="uk-UA" sz="2000" dirty="0"/>
              <a:t> </a:t>
            </a:r>
            <a:r>
              <a:rPr lang="uk-UA" sz="2000" dirty="0" err="1"/>
              <a:t>decât</a:t>
            </a:r>
            <a:r>
              <a:rPr lang="uk-UA" sz="2000" dirty="0"/>
              <a:t> </a:t>
            </a:r>
            <a:r>
              <a:rPr lang="uk-UA" sz="2000" dirty="0" err="1"/>
              <a:t>să</a:t>
            </a:r>
            <a:r>
              <a:rPr lang="uk-UA" sz="2000" dirty="0"/>
              <a:t>-i </a:t>
            </a:r>
            <a:r>
              <a:rPr lang="uk-UA" sz="2000" dirty="0" err="1"/>
              <a:t>trădeze</a:t>
            </a:r>
            <a:r>
              <a:rPr lang="uk-UA" sz="2000" dirty="0"/>
              <a:t> </a:t>
            </a:r>
            <a:r>
              <a:rPr lang="uk-UA" sz="2000" dirty="0" err="1"/>
              <a:t>anii</a:t>
            </a:r>
            <a:r>
              <a:rPr lang="uk-UA" sz="2000" dirty="0"/>
              <a:t> </a:t>
            </a:r>
            <a:r>
              <a:rPr lang="uk-UA" sz="2000" dirty="0" err="1"/>
              <a:t>îndelunga</a:t>
            </a:r>
            <a:r>
              <a:rPr lang="ro-RO" sz="2000" dirty="0"/>
              <a:t>ț</a:t>
            </a:r>
            <a:r>
              <a:rPr lang="uk-UA" sz="2000" dirty="0"/>
              <a:t>i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experien</a:t>
            </a:r>
            <a:r>
              <a:rPr lang="ro-RO" sz="2000" dirty="0"/>
              <a:t>ț</a:t>
            </a:r>
            <a:r>
              <a:rPr lang="uk-UA" sz="2000" dirty="0"/>
              <a:t>ă </a:t>
            </a:r>
            <a:r>
              <a:rPr lang="uk-UA" sz="2000" dirty="0" err="1"/>
              <a:t>acumulată</a:t>
            </a:r>
            <a:r>
              <a:rPr lang="uk-UA" sz="2000" dirty="0"/>
              <a:t>, </a:t>
            </a:r>
            <a:r>
              <a:rPr lang="uk-UA" sz="2000" dirty="0" err="1"/>
              <a:t>dibăcie</a:t>
            </a:r>
            <a:r>
              <a:rPr lang="uk-UA" sz="2000" dirty="0"/>
              <a:t>,</a:t>
            </a:r>
            <a:r>
              <a:rPr lang="ro-RO" sz="2000" dirty="0"/>
              <a:t> </a:t>
            </a:r>
            <a:r>
              <a:rPr lang="uk-UA" sz="2000" dirty="0" err="1"/>
              <a:t>meșteșug</a:t>
            </a:r>
            <a:r>
              <a:rPr lang="ro-RO" sz="2000" dirty="0"/>
              <a:t> </a:t>
            </a:r>
            <a:r>
              <a:rPr lang="uk-UA" sz="2000" dirty="0" err="1"/>
              <a:t>inedit</a:t>
            </a:r>
            <a:r>
              <a:rPr lang="uk-UA" sz="20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ro-RO" sz="2000" dirty="0"/>
              <a:t>   </a:t>
            </a:r>
            <a:r>
              <a:rPr lang="uk-UA" sz="2000" dirty="0" err="1"/>
              <a:t>Protagonistul</a:t>
            </a:r>
            <a:r>
              <a:rPr lang="uk-UA" sz="2000" dirty="0"/>
              <a:t> </a:t>
            </a:r>
            <a:r>
              <a:rPr lang="uk-UA" sz="2000" dirty="0" err="1"/>
              <a:t>operei</a:t>
            </a:r>
            <a:r>
              <a:rPr lang="uk-UA" sz="2000" dirty="0"/>
              <a:t> </a:t>
            </a:r>
            <a:r>
              <a:rPr lang="uk-UA" sz="2000" dirty="0" err="1"/>
              <a:t>dă</a:t>
            </a:r>
            <a:r>
              <a:rPr lang="uk-UA" sz="2000" dirty="0"/>
              <a:t> </a:t>
            </a:r>
            <a:r>
              <a:rPr lang="uk-UA" sz="2000" dirty="0" err="1"/>
              <a:t>dovadă</a:t>
            </a:r>
            <a:r>
              <a:rPr lang="uk-UA" sz="2000" dirty="0"/>
              <a:t>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un</a:t>
            </a:r>
            <a:r>
              <a:rPr lang="uk-UA" sz="2000" dirty="0"/>
              <a:t> </a:t>
            </a:r>
            <a:r>
              <a:rPr lang="uk-UA" sz="2000" dirty="0" err="1"/>
              <a:t>spirit</a:t>
            </a:r>
            <a:r>
              <a:rPr lang="uk-UA" sz="2000" dirty="0"/>
              <a:t> </a:t>
            </a:r>
            <a:r>
              <a:rPr lang="uk-UA" sz="2000" dirty="0" err="1"/>
              <a:t>înflăcărat</a:t>
            </a:r>
            <a:r>
              <a:rPr lang="uk-UA" sz="2000" dirty="0"/>
              <a:t>, </a:t>
            </a:r>
            <a:r>
              <a:rPr lang="uk-UA" sz="2000" dirty="0" err="1"/>
              <a:t>gata</a:t>
            </a:r>
            <a:r>
              <a:rPr lang="uk-UA" sz="2000" dirty="0"/>
              <a:t> </a:t>
            </a:r>
            <a:r>
              <a:rPr lang="uk-UA" sz="2000" dirty="0" err="1"/>
              <a:t>oric</a:t>
            </a:r>
            <a:r>
              <a:rPr lang="ro-RO" sz="2000" dirty="0"/>
              <a:t>â</a:t>
            </a:r>
            <a:r>
              <a:rPr lang="uk-UA" sz="2000" dirty="0" err="1"/>
              <a:t>nd</a:t>
            </a:r>
            <a:r>
              <a:rPr lang="uk-UA" sz="2000" dirty="0"/>
              <a:t>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jertfe</a:t>
            </a:r>
            <a:r>
              <a:rPr lang="uk-UA" sz="2000" dirty="0"/>
              <a:t> </a:t>
            </a:r>
            <a:r>
              <a:rPr lang="uk-UA" sz="2000" dirty="0" err="1"/>
              <a:t>în</a:t>
            </a:r>
            <a:r>
              <a:rPr lang="ro-RO" sz="2000" dirty="0"/>
              <a:t> </a:t>
            </a:r>
            <a:r>
              <a:rPr lang="uk-UA" sz="2000" dirty="0" err="1"/>
              <a:t>numele</a:t>
            </a:r>
            <a:r>
              <a:rPr lang="uk-UA" sz="2000" dirty="0"/>
              <a:t> </a:t>
            </a:r>
            <a:r>
              <a:rPr lang="uk-UA" sz="2000" dirty="0" err="1"/>
              <a:t>artei</a:t>
            </a:r>
            <a:r>
              <a:rPr lang="uk-UA" sz="2000" dirty="0"/>
              <a:t> </a:t>
            </a:r>
            <a:r>
              <a:rPr lang="uk-UA" sz="2000" dirty="0" err="1"/>
              <a:t>sale</a:t>
            </a:r>
            <a:r>
              <a:rPr lang="uk-UA" sz="2000" dirty="0"/>
              <a:t>. </a:t>
            </a:r>
            <a:r>
              <a:rPr lang="uk-UA" sz="2000" dirty="0" err="1"/>
              <a:t>Și</a:t>
            </a:r>
            <a:r>
              <a:rPr lang="uk-UA" sz="2000" dirty="0"/>
              <a:t>-a </a:t>
            </a:r>
            <a:r>
              <a:rPr lang="uk-UA" sz="2000" dirty="0" err="1"/>
              <a:t>ignorat</a:t>
            </a:r>
            <a:r>
              <a:rPr lang="uk-UA" sz="2000" dirty="0"/>
              <a:t> </a:t>
            </a:r>
            <a:r>
              <a:rPr lang="uk-UA" sz="2000" dirty="0" err="1"/>
              <a:t>propriile</a:t>
            </a:r>
            <a:r>
              <a:rPr lang="uk-UA" sz="2000" dirty="0"/>
              <a:t> </a:t>
            </a:r>
            <a:r>
              <a:rPr lang="uk-UA" sz="2000" dirty="0" err="1"/>
              <a:t>necesități</a:t>
            </a:r>
            <a:r>
              <a:rPr lang="uk-UA" sz="2000" dirty="0"/>
              <a:t> </a:t>
            </a:r>
            <a:r>
              <a:rPr lang="uk-UA" sz="2000" dirty="0" err="1"/>
              <a:t>vitale</a:t>
            </a:r>
            <a:r>
              <a:rPr lang="uk-UA" sz="2000" dirty="0"/>
              <a:t>, </a:t>
            </a:r>
            <a:r>
              <a:rPr lang="uk-UA" sz="2000" dirty="0" err="1"/>
              <a:t>dedic</a:t>
            </a:r>
            <a:r>
              <a:rPr lang="ro-RO" sz="2000" dirty="0"/>
              <a:t>â</a:t>
            </a:r>
            <a:r>
              <a:rPr lang="uk-UA" sz="2000" dirty="0" err="1"/>
              <a:t>ndu-se</a:t>
            </a:r>
            <a:r>
              <a:rPr lang="uk-UA" sz="2000" dirty="0"/>
              <a:t> </a:t>
            </a:r>
            <a:r>
              <a:rPr lang="uk-UA" sz="2000" dirty="0" err="1"/>
              <a:t>în</a:t>
            </a:r>
            <a:r>
              <a:rPr lang="uk-UA" sz="2000" dirty="0"/>
              <a:t> </a:t>
            </a:r>
            <a:r>
              <a:rPr lang="uk-UA" sz="2000" dirty="0" err="1"/>
              <a:t>întregime</a:t>
            </a:r>
            <a:r>
              <a:rPr lang="uk-UA" sz="2000" dirty="0"/>
              <a:t> </a:t>
            </a:r>
            <a:r>
              <a:rPr lang="uk-UA" sz="2000" dirty="0" err="1"/>
              <a:t>operei</a:t>
            </a:r>
            <a:r>
              <a:rPr lang="uk-UA" sz="2000" dirty="0"/>
              <a:t>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artă</a:t>
            </a:r>
            <a:r>
              <a:rPr lang="uk-UA" sz="2000" dirty="0"/>
              <a:t>,</a:t>
            </a:r>
            <a:r>
              <a:rPr lang="ro-RO" sz="2000" dirty="0"/>
              <a:t> </a:t>
            </a:r>
            <a:r>
              <a:rPr lang="uk-UA" sz="2000" dirty="0" err="1"/>
              <a:t>și</a:t>
            </a:r>
            <a:r>
              <a:rPr lang="uk-UA" sz="2000" dirty="0"/>
              <a:t>-a </a:t>
            </a:r>
            <a:r>
              <a:rPr lang="uk-UA" sz="2000" dirty="0" err="1"/>
              <a:t>ignorat</a:t>
            </a:r>
            <a:r>
              <a:rPr lang="uk-UA" sz="2000" dirty="0"/>
              <a:t> </a:t>
            </a:r>
            <a:r>
              <a:rPr lang="uk-UA" sz="2000" dirty="0" err="1"/>
              <a:t>soția</a:t>
            </a:r>
            <a:r>
              <a:rPr lang="uk-UA" sz="2000" dirty="0"/>
              <a:t> p</a:t>
            </a:r>
            <a:r>
              <a:rPr lang="ro-RO" sz="2000" dirty="0"/>
              <a:t>â</a:t>
            </a:r>
            <a:r>
              <a:rPr lang="uk-UA" sz="2000" dirty="0" err="1"/>
              <a:t>nă</a:t>
            </a:r>
            <a:r>
              <a:rPr lang="uk-UA" sz="2000" dirty="0"/>
              <a:t> c</a:t>
            </a:r>
            <a:r>
              <a:rPr lang="ro-RO" sz="2000" dirty="0"/>
              <a:t>â</a:t>
            </a:r>
            <a:r>
              <a:rPr lang="uk-UA" sz="2000" dirty="0" err="1"/>
              <a:t>nd</a:t>
            </a:r>
            <a:r>
              <a:rPr lang="uk-UA" sz="2000" dirty="0"/>
              <a:t> </a:t>
            </a:r>
            <a:r>
              <a:rPr lang="uk-UA" sz="2000" dirty="0" err="1"/>
              <a:t>aceasta</a:t>
            </a:r>
            <a:r>
              <a:rPr lang="uk-UA" sz="2000" dirty="0"/>
              <a:t>, </a:t>
            </a:r>
            <a:r>
              <a:rPr lang="uk-UA" sz="2000" dirty="0" err="1"/>
              <a:t>deși</a:t>
            </a:r>
            <a:r>
              <a:rPr lang="uk-UA" sz="2000" dirty="0"/>
              <a:t> „</a:t>
            </a:r>
            <a:r>
              <a:rPr lang="uk-UA" sz="2000" dirty="0" err="1"/>
              <a:t>spintenă</a:t>
            </a:r>
            <a:r>
              <a:rPr lang="uk-UA" sz="2000" dirty="0"/>
              <a:t> </a:t>
            </a:r>
            <a:r>
              <a:rPr lang="uk-UA" sz="2000" dirty="0" err="1"/>
              <a:t>la</a:t>
            </a:r>
            <a:r>
              <a:rPr lang="uk-UA" sz="2000" dirty="0"/>
              <a:t> </a:t>
            </a:r>
            <a:r>
              <a:rPr lang="uk-UA" sz="2000" dirty="0" err="1"/>
              <a:t>minte</a:t>
            </a:r>
            <a:r>
              <a:rPr lang="uk-UA" sz="2000" dirty="0"/>
              <a:t>” </a:t>
            </a:r>
            <a:r>
              <a:rPr lang="uk-UA" sz="2000" dirty="0" err="1"/>
              <a:t>și</a:t>
            </a:r>
            <a:r>
              <a:rPr lang="uk-UA" sz="2000" dirty="0"/>
              <a:t> „</a:t>
            </a:r>
            <a:r>
              <a:rPr lang="uk-UA" sz="2000" dirty="0" err="1"/>
              <a:t>îndată</a:t>
            </a:r>
            <a:r>
              <a:rPr lang="uk-UA" sz="2000" dirty="0"/>
              <a:t> </a:t>
            </a:r>
            <a:r>
              <a:rPr lang="uk-UA" sz="2000" dirty="0" err="1"/>
              <a:t>prindea</a:t>
            </a:r>
            <a:r>
              <a:rPr lang="uk-UA" sz="2000" dirty="0"/>
              <a:t> </a:t>
            </a:r>
            <a:r>
              <a:rPr lang="uk-UA" sz="2000" dirty="0" err="1"/>
              <a:t>firul</a:t>
            </a:r>
            <a:r>
              <a:rPr lang="uk-UA" sz="2000" dirty="0"/>
              <a:t>”, </a:t>
            </a:r>
            <a:r>
              <a:rPr lang="uk-UA" sz="2000" dirty="0" err="1"/>
              <a:t>de</a:t>
            </a:r>
            <a:r>
              <a:rPr lang="uk-UA" sz="2000" dirty="0"/>
              <a:t> </a:t>
            </a:r>
            <a:r>
              <a:rPr lang="uk-UA" sz="2000" dirty="0" err="1"/>
              <a:t>data</a:t>
            </a:r>
            <a:r>
              <a:rPr lang="uk-UA" sz="2000" dirty="0"/>
              <a:t> </a:t>
            </a:r>
            <a:r>
              <a:rPr lang="uk-UA" sz="2000" dirty="0" err="1"/>
              <a:t>aceasta</a:t>
            </a:r>
            <a:r>
              <a:rPr lang="uk-UA" sz="2000" dirty="0"/>
              <a:t> </a:t>
            </a:r>
            <a:r>
              <a:rPr lang="uk-UA" sz="2000" dirty="0" err="1"/>
              <a:t>nu</a:t>
            </a:r>
            <a:r>
              <a:rPr lang="uk-UA" sz="2000" dirty="0"/>
              <a:t> l-a </a:t>
            </a:r>
            <a:r>
              <a:rPr lang="uk-UA" sz="2000" dirty="0" err="1"/>
              <a:t>în</a:t>
            </a:r>
            <a:r>
              <a:rPr lang="ro-RO" sz="2000" dirty="0"/>
              <a:t>ț</a:t>
            </a:r>
            <a:r>
              <a:rPr lang="uk-UA" sz="2000" dirty="0" err="1"/>
              <a:t>eles</a:t>
            </a:r>
            <a:r>
              <a:rPr lang="uk-UA" sz="2000" dirty="0"/>
              <a:t> </a:t>
            </a:r>
            <a:r>
              <a:rPr lang="ro-RO" sz="2000" dirty="0" err="1"/>
              <a:t>ș</a:t>
            </a:r>
            <a:r>
              <a:rPr lang="uk-UA" sz="2000" dirty="0"/>
              <a:t>i l-a </a:t>
            </a:r>
            <a:r>
              <a:rPr lang="uk-UA" sz="2000" dirty="0" err="1"/>
              <a:t>părăsit</a:t>
            </a:r>
            <a:r>
              <a:rPr lang="uk-UA" sz="20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ro-RO" sz="2000" dirty="0"/>
              <a:t>  </a:t>
            </a:r>
            <a:r>
              <a:rPr lang="uk-UA" sz="2000" dirty="0" err="1"/>
              <a:t>Similar</a:t>
            </a:r>
            <a:r>
              <a:rPr lang="uk-UA" sz="2000" dirty="0"/>
              <a:t> </a:t>
            </a:r>
            <a:r>
              <a:rPr lang="uk-UA" sz="2000" dirty="0" err="1"/>
              <a:t>Me</a:t>
            </a:r>
            <a:r>
              <a:rPr lang="ro-RO" sz="2000" dirty="0"/>
              <a:t>ș</a:t>
            </a:r>
            <a:r>
              <a:rPr lang="uk-UA" sz="2000" dirty="0" err="1"/>
              <a:t>terului</a:t>
            </a:r>
            <a:r>
              <a:rPr lang="uk-UA" sz="2000" dirty="0"/>
              <a:t> </a:t>
            </a:r>
            <a:r>
              <a:rPr lang="uk-UA" sz="2000" dirty="0" err="1"/>
              <a:t>Manole</a:t>
            </a:r>
            <a:r>
              <a:rPr lang="uk-UA" sz="2000" dirty="0"/>
              <a:t>, </a:t>
            </a:r>
            <a:r>
              <a:rPr lang="ro-RO" sz="2000" dirty="0"/>
              <a:t>Moș Mihail </a:t>
            </a:r>
            <a:r>
              <a:rPr lang="uk-UA" sz="2000" dirty="0" err="1"/>
              <a:t>este</a:t>
            </a:r>
            <a:r>
              <a:rPr lang="uk-UA" sz="2000" dirty="0"/>
              <a:t> </a:t>
            </a:r>
            <a:r>
              <a:rPr lang="uk-UA" sz="2000" dirty="0" err="1"/>
              <a:t>gata</a:t>
            </a:r>
            <a:r>
              <a:rPr lang="uk-UA" sz="2000" dirty="0"/>
              <a:t> </a:t>
            </a:r>
            <a:r>
              <a:rPr lang="uk-UA" sz="2000" dirty="0" err="1"/>
              <a:t>să</a:t>
            </a:r>
            <a:r>
              <a:rPr lang="uk-UA" sz="2000" dirty="0"/>
              <a:t> </a:t>
            </a:r>
            <a:r>
              <a:rPr lang="uk-UA" sz="2000" dirty="0" err="1"/>
              <a:t>aducă</a:t>
            </a:r>
            <a:r>
              <a:rPr lang="uk-UA" sz="2000" dirty="0"/>
              <a:t> </a:t>
            </a:r>
            <a:r>
              <a:rPr lang="uk-UA" sz="2000" dirty="0" err="1"/>
              <a:t>sacrificii</a:t>
            </a:r>
            <a:r>
              <a:rPr lang="uk-UA" sz="2000" dirty="0"/>
              <a:t> </a:t>
            </a:r>
            <a:r>
              <a:rPr lang="uk-UA" sz="2000" dirty="0" err="1"/>
              <a:t>în</a:t>
            </a:r>
            <a:r>
              <a:rPr lang="uk-UA" sz="2000" dirty="0"/>
              <a:t> </a:t>
            </a:r>
            <a:r>
              <a:rPr lang="uk-UA" sz="2000" dirty="0" err="1"/>
              <a:t>numele</a:t>
            </a:r>
            <a:r>
              <a:rPr lang="uk-UA" sz="2000" dirty="0"/>
              <a:t> </a:t>
            </a:r>
            <a:r>
              <a:rPr lang="uk-UA" sz="2000" dirty="0" err="1"/>
              <a:t>crea</a:t>
            </a:r>
            <a:r>
              <a:rPr lang="ro-RO" sz="2000" dirty="0"/>
              <a:t>ț</a:t>
            </a:r>
            <a:r>
              <a:rPr lang="uk-UA" sz="2000" dirty="0" err="1"/>
              <a:t>iei</a:t>
            </a:r>
            <a:r>
              <a:rPr lang="ro-RO" sz="2000" dirty="0"/>
              <a:t> și este convins că </a:t>
            </a:r>
            <a:r>
              <a:rPr lang="uk-UA" sz="2000" dirty="0" err="1"/>
              <a:t>doar</a:t>
            </a:r>
            <a:r>
              <a:rPr lang="uk-UA" sz="2000" dirty="0"/>
              <a:t> </a:t>
            </a:r>
            <a:r>
              <a:rPr lang="uk-UA" sz="2000" dirty="0" err="1"/>
              <a:t>prin</a:t>
            </a:r>
            <a:r>
              <a:rPr lang="uk-UA" sz="2000" dirty="0"/>
              <a:t> </a:t>
            </a:r>
            <a:r>
              <a:rPr lang="uk-UA" sz="2000" dirty="0" err="1"/>
              <a:t>jertfire</a:t>
            </a:r>
            <a:r>
              <a:rPr lang="uk-UA" sz="2000" dirty="0"/>
              <a:t> </a:t>
            </a:r>
            <a:r>
              <a:rPr lang="uk-UA" sz="2000" dirty="0" err="1"/>
              <a:t>crea</a:t>
            </a:r>
            <a:r>
              <a:rPr lang="ro-RO" sz="2000" dirty="0"/>
              <a:t>ț</a:t>
            </a:r>
            <a:r>
              <a:rPr lang="uk-UA" sz="2000" dirty="0" err="1"/>
              <a:t>ia</a:t>
            </a:r>
            <a:r>
              <a:rPr lang="uk-UA" sz="2000" dirty="0"/>
              <a:t> </a:t>
            </a:r>
            <a:r>
              <a:rPr lang="uk-UA" sz="2000" dirty="0" err="1"/>
              <a:t>dăinuiește</a:t>
            </a:r>
            <a:r>
              <a:rPr lang="uk-UA" sz="2000" dirty="0"/>
              <a:t> </a:t>
            </a:r>
            <a:r>
              <a:rPr lang="uk-UA" sz="2000" dirty="0" err="1"/>
              <a:t>ve</a:t>
            </a:r>
            <a:r>
              <a:rPr lang="ro-RO" sz="2000" dirty="0"/>
              <a:t>ș</a:t>
            </a:r>
            <a:r>
              <a:rPr lang="uk-UA" sz="2000" dirty="0" err="1"/>
              <a:t>nic</a:t>
            </a:r>
            <a:r>
              <a:rPr lang="uk-UA" sz="2000" dirty="0"/>
              <a:t>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918754" y="2967335"/>
            <a:ext cx="2647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 end="3470.63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3721">
        <p14:reveal/>
      </p:transition>
    </mc:Choice>
    <mc:Fallback xmlns="">
      <p:transition spd="slow" advTm="103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4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1394" y="345384"/>
            <a:ext cx="6635932" cy="862929"/>
          </a:xfrm>
        </p:spPr>
        <p:txBody>
          <a:bodyPr>
            <a:noAutofit/>
          </a:bodyPr>
          <a:lstStyle/>
          <a:p>
            <a:r>
              <a:rPr lang="ro-RO" sz="3200" b="1" dirty="0"/>
              <a:t>Vocabular: </a:t>
            </a:r>
            <a:endParaRPr lang="en-US" sz="32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620582" y="1190335"/>
            <a:ext cx="7158777" cy="468243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1800" b="1" dirty="0"/>
              <a:t>ȘCHIOÁPĂ,</a:t>
            </a:r>
            <a:r>
              <a:rPr lang="uk-UA" sz="1800" dirty="0"/>
              <a:t> </a:t>
            </a:r>
            <a:r>
              <a:rPr lang="uk-UA" sz="1800" i="1" dirty="0" err="1"/>
              <a:t>șchioape</a:t>
            </a:r>
            <a:r>
              <a:rPr lang="uk-UA" sz="1800" i="1" dirty="0"/>
              <a:t>,</a:t>
            </a:r>
            <a:r>
              <a:rPr lang="uk-UA" sz="1800" dirty="0"/>
              <a:t> s. f. </a:t>
            </a:r>
            <a:r>
              <a:rPr lang="uk-UA" sz="1800" dirty="0" err="1"/>
              <a:t>Măsură</a:t>
            </a:r>
            <a:r>
              <a:rPr lang="uk-UA" sz="1800" dirty="0"/>
              <a:t> </a:t>
            </a:r>
            <a:r>
              <a:rPr lang="uk-UA" sz="1800" dirty="0" err="1"/>
              <a:t>populară</a:t>
            </a:r>
            <a:r>
              <a:rPr lang="uk-UA" sz="1800" dirty="0"/>
              <a:t> </a:t>
            </a:r>
            <a:r>
              <a:rPr lang="uk-UA" sz="1800" dirty="0" err="1"/>
              <a:t>de</a:t>
            </a:r>
            <a:r>
              <a:rPr lang="uk-UA" sz="1800" dirty="0"/>
              <a:t> </a:t>
            </a:r>
            <a:r>
              <a:rPr lang="uk-UA" sz="1800" dirty="0" err="1"/>
              <a:t>lungime</a:t>
            </a:r>
            <a:r>
              <a:rPr lang="uk-UA" sz="1800" dirty="0"/>
              <a:t>, </a:t>
            </a:r>
            <a:r>
              <a:rPr lang="uk-UA" sz="1800" dirty="0" err="1"/>
              <a:t>egală</a:t>
            </a:r>
            <a:r>
              <a:rPr lang="uk-UA" sz="1800" dirty="0"/>
              <a:t>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distanța</a:t>
            </a:r>
            <a:r>
              <a:rPr lang="uk-UA" sz="1800" dirty="0"/>
              <a:t> </a:t>
            </a:r>
            <a:r>
              <a:rPr lang="uk-UA" sz="1800" dirty="0" err="1"/>
              <a:t>de</a:t>
            </a:r>
            <a:r>
              <a:rPr lang="uk-UA" sz="1800" dirty="0"/>
              <a:t> </a:t>
            </a:r>
            <a:r>
              <a:rPr lang="uk-UA" sz="1800" dirty="0" err="1"/>
              <a:t>la</a:t>
            </a:r>
            <a:r>
              <a:rPr lang="uk-UA" sz="1800" dirty="0"/>
              <a:t> v</a:t>
            </a:r>
            <a:r>
              <a:rPr lang="ro-RO" sz="1800" dirty="0"/>
              <a:t>â</a:t>
            </a:r>
            <a:r>
              <a:rPr lang="uk-UA" sz="1800" dirty="0" err="1"/>
              <a:t>rful</a:t>
            </a:r>
            <a:r>
              <a:rPr lang="uk-UA" sz="1800" dirty="0"/>
              <a:t> </a:t>
            </a:r>
            <a:r>
              <a:rPr lang="uk-UA" sz="1800" dirty="0" err="1"/>
              <a:t>degetului</a:t>
            </a:r>
            <a:r>
              <a:rPr lang="uk-UA" sz="1800" dirty="0"/>
              <a:t> </a:t>
            </a:r>
            <a:r>
              <a:rPr lang="uk-UA" sz="1800" dirty="0" err="1"/>
              <a:t>mare</a:t>
            </a:r>
            <a:r>
              <a:rPr lang="uk-UA" sz="1800" dirty="0"/>
              <a:t> p</a:t>
            </a:r>
            <a:r>
              <a:rPr lang="ro-RO" sz="1800" dirty="0"/>
              <a:t>â</a:t>
            </a:r>
            <a:r>
              <a:rPr lang="uk-UA" sz="1800" dirty="0" err="1"/>
              <a:t>nă</a:t>
            </a:r>
            <a:r>
              <a:rPr lang="uk-UA" sz="1800" dirty="0"/>
              <a:t> </a:t>
            </a:r>
            <a:r>
              <a:rPr lang="uk-UA" sz="1800" dirty="0" err="1"/>
              <a:t>la</a:t>
            </a:r>
            <a:r>
              <a:rPr lang="uk-UA" sz="1800" dirty="0"/>
              <a:t> v</a:t>
            </a:r>
            <a:r>
              <a:rPr lang="ro-RO" sz="1800" dirty="0"/>
              <a:t>â</a:t>
            </a:r>
            <a:r>
              <a:rPr lang="uk-UA" sz="1800" dirty="0" err="1"/>
              <a:t>rful</a:t>
            </a:r>
            <a:r>
              <a:rPr lang="uk-UA" sz="1800" dirty="0"/>
              <a:t> </a:t>
            </a:r>
            <a:r>
              <a:rPr lang="uk-UA" sz="1800" dirty="0" err="1"/>
              <a:t>degetului</a:t>
            </a:r>
            <a:r>
              <a:rPr lang="uk-UA" sz="1800" dirty="0"/>
              <a:t> </a:t>
            </a:r>
            <a:r>
              <a:rPr lang="uk-UA" sz="1800" dirty="0" err="1"/>
              <a:t>arătător</a:t>
            </a:r>
            <a:r>
              <a:rPr lang="uk-UA" sz="1800" dirty="0"/>
              <a:t>, c</a:t>
            </a:r>
            <a:r>
              <a:rPr lang="ro-RO" sz="1800" dirty="0"/>
              <a:t>â</a:t>
            </a:r>
            <a:r>
              <a:rPr lang="uk-UA" sz="1800" dirty="0" err="1"/>
              <a:t>nd</a:t>
            </a:r>
            <a:r>
              <a:rPr lang="uk-UA" sz="1800" dirty="0"/>
              <a:t> </a:t>
            </a:r>
            <a:r>
              <a:rPr lang="uk-UA" sz="1800" dirty="0" err="1"/>
              <a:t>cele</a:t>
            </a:r>
            <a:r>
              <a:rPr lang="uk-UA" sz="1800" dirty="0"/>
              <a:t> </a:t>
            </a:r>
            <a:r>
              <a:rPr lang="uk-UA" sz="1800" dirty="0" err="1"/>
              <a:t>două</a:t>
            </a:r>
            <a:r>
              <a:rPr lang="uk-UA" sz="1800" dirty="0"/>
              <a:t> </a:t>
            </a:r>
            <a:r>
              <a:rPr lang="uk-UA" sz="1800" dirty="0" err="1"/>
              <a:t>degete</a:t>
            </a:r>
            <a:r>
              <a:rPr lang="uk-UA" sz="1800" dirty="0"/>
              <a:t> s</a:t>
            </a:r>
            <a:r>
              <a:rPr lang="ro-RO" sz="1800" dirty="0"/>
              <a:t>u</a:t>
            </a:r>
            <a:r>
              <a:rPr lang="uk-UA" sz="1800" dirty="0" err="1"/>
              <a:t>nt</a:t>
            </a:r>
            <a:r>
              <a:rPr lang="uk-UA" sz="1800" dirty="0"/>
              <a:t> </a:t>
            </a:r>
            <a:r>
              <a:rPr lang="uk-UA" sz="1800" dirty="0" err="1"/>
              <a:t>bine</a:t>
            </a:r>
            <a:r>
              <a:rPr lang="uk-UA" sz="1800" dirty="0"/>
              <a:t> </a:t>
            </a:r>
            <a:r>
              <a:rPr lang="uk-UA" sz="1800" dirty="0" err="1"/>
              <a:t>îndepărtate</a:t>
            </a:r>
            <a:r>
              <a:rPr lang="uk-UA" sz="1800" dirty="0"/>
              <a:t> </a:t>
            </a:r>
            <a:r>
              <a:rPr lang="uk-UA" sz="1800" dirty="0" err="1"/>
              <a:t>unul</a:t>
            </a:r>
            <a:r>
              <a:rPr lang="uk-UA" sz="1800" dirty="0"/>
              <a:t> </a:t>
            </a:r>
            <a:r>
              <a:rPr lang="uk-UA" sz="1800" dirty="0" err="1"/>
              <a:t>de</a:t>
            </a:r>
            <a:r>
              <a:rPr lang="uk-UA" sz="1800" dirty="0"/>
              <a:t> </a:t>
            </a:r>
            <a:r>
              <a:rPr lang="uk-UA" sz="1800" dirty="0" err="1"/>
              <a:t>altul</a:t>
            </a:r>
            <a:r>
              <a:rPr lang="ro-RO" sz="18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ro-RO" sz="1800" b="1" dirty="0"/>
              <a:t>ȘALINCĂ</a:t>
            </a:r>
            <a:r>
              <a:rPr lang="ro-RO" sz="1800" dirty="0"/>
              <a:t>, </a:t>
            </a:r>
            <a:r>
              <a:rPr lang="uk-UA" sz="1800" dirty="0" err="1"/>
              <a:t>Broboadă</a:t>
            </a:r>
            <a:r>
              <a:rPr lang="uk-UA" sz="1800" dirty="0"/>
              <a:t> </a:t>
            </a:r>
            <a:r>
              <a:rPr lang="uk-UA" sz="1800" dirty="0" err="1"/>
              <a:t>de</a:t>
            </a:r>
            <a:r>
              <a:rPr lang="uk-UA" sz="1800" dirty="0"/>
              <a:t> </a:t>
            </a:r>
            <a:r>
              <a:rPr lang="uk-UA" sz="1800" dirty="0" err="1"/>
              <a:t>lână</a:t>
            </a:r>
            <a:r>
              <a:rPr lang="uk-UA" sz="1800" dirty="0"/>
              <a:t>, </a:t>
            </a:r>
            <a:r>
              <a:rPr lang="uk-UA" sz="1800" dirty="0" err="1"/>
              <a:t>groasă</a:t>
            </a:r>
            <a:r>
              <a:rPr lang="uk-UA" sz="1800" dirty="0"/>
              <a:t> </a:t>
            </a:r>
            <a:r>
              <a:rPr lang="uk-UA" sz="1800" dirty="0" err="1"/>
              <a:t>și</a:t>
            </a:r>
            <a:r>
              <a:rPr lang="uk-UA" sz="1800" dirty="0"/>
              <a:t> </a:t>
            </a:r>
            <a:r>
              <a:rPr lang="uk-UA" sz="1800" dirty="0" err="1"/>
              <a:t>mare</a:t>
            </a:r>
            <a:r>
              <a:rPr lang="uk-UA" sz="1800" dirty="0"/>
              <a:t>, </a:t>
            </a:r>
            <a:r>
              <a:rPr lang="uk-UA" sz="1800" dirty="0" err="1"/>
              <a:t>purtată</a:t>
            </a:r>
            <a:r>
              <a:rPr lang="uk-UA" sz="1800" dirty="0"/>
              <a:t> </a:t>
            </a:r>
            <a:r>
              <a:rPr lang="uk-UA" sz="1800" dirty="0" err="1"/>
              <a:t>de</a:t>
            </a:r>
            <a:r>
              <a:rPr lang="uk-UA" sz="1800" dirty="0"/>
              <a:t> </a:t>
            </a:r>
            <a:r>
              <a:rPr lang="uk-UA" sz="1800" dirty="0" err="1"/>
              <a:t>femei</a:t>
            </a:r>
            <a:r>
              <a:rPr lang="uk-UA" sz="1800" dirty="0"/>
              <a:t> </a:t>
            </a:r>
            <a:r>
              <a:rPr lang="uk-UA" sz="1800" dirty="0" err="1"/>
              <a:t>în</a:t>
            </a:r>
            <a:r>
              <a:rPr lang="uk-UA" sz="1800" dirty="0"/>
              <a:t> </a:t>
            </a:r>
            <a:r>
              <a:rPr lang="uk-UA" sz="1800" dirty="0" err="1"/>
              <a:t>timpul</a:t>
            </a:r>
            <a:r>
              <a:rPr lang="uk-UA" sz="1800" dirty="0"/>
              <a:t> </a:t>
            </a:r>
            <a:r>
              <a:rPr lang="uk-UA" sz="1800" dirty="0" err="1"/>
              <a:t>iernii</a:t>
            </a:r>
            <a:r>
              <a:rPr lang="uk-UA" sz="18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uk-UA" sz="1800" b="1" dirty="0"/>
              <a:t>TRÓSCOT</a:t>
            </a:r>
            <a:r>
              <a:rPr lang="uk-UA" sz="1800" dirty="0"/>
              <a:t> s. m. </a:t>
            </a:r>
            <a:r>
              <a:rPr lang="uk-UA" sz="1800" dirty="0" err="1"/>
              <a:t>Plantă</a:t>
            </a:r>
            <a:r>
              <a:rPr lang="uk-UA" sz="1800" dirty="0"/>
              <a:t> </a:t>
            </a:r>
            <a:r>
              <a:rPr lang="uk-UA" sz="1800" dirty="0" err="1"/>
              <a:t>erbacee</a:t>
            </a:r>
            <a:r>
              <a:rPr lang="uk-UA" sz="1800" dirty="0"/>
              <a:t>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tulpina</a:t>
            </a:r>
            <a:r>
              <a:rPr lang="uk-UA" sz="1800" dirty="0"/>
              <a:t> </a:t>
            </a:r>
            <a:r>
              <a:rPr lang="uk-UA" sz="1800" dirty="0" err="1"/>
              <a:t>ramificată</a:t>
            </a:r>
            <a:r>
              <a:rPr lang="uk-UA" sz="1800" dirty="0"/>
              <a:t>, </a:t>
            </a:r>
            <a:r>
              <a:rPr lang="uk-UA" sz="1800" dirty="0" err="1"/>
              <a:t>întinsă</a:t>
            </a:r>
            <a:r>
              <a:rPr lang="uk-UA" sz="1800" dirty="0"/>
              <a:t> </a:t>
            </a:r>
            <a:r>
              <a:rPr lang="uk-UA" sz="1800" dirty="0" err="1"/>
              <a:t>pe</a:t>
            </a:r>
            <a:r>
              <a:rPr lang="uk-UA" sz="1800" dirty="0"/>
              <a:t> </a:t>
            </a:r>
            <a:r>
              <a:rPr lang="uk-UA" sz="1800" dirty="0" err="1"/>
              <a:t>pământ</a:t>
            </a:r>
            <a:r>
              <a:rPr lang="uk-UA" sz="1800" dirty="0"/>
              <a:t>,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numeroase</a:t>
            </a:r>
            <a:r>
              <a:rPr lang="uk-UA" sz="1800" dirty="0"/>
              <a:t> </a:t>
            </a:r>
            <a:r>
              <a:rPr lang="uk-UA" sz="1800" dirty="0" err="1"/>
              <a:t>frunze</a:t>
            </a:r>
            <a:r>
              <a:rPr lang="uk-UA" sz="1800" dirty="0"/>
              <a:t> </a:t>
            </a:r>
            <a:r>
              <a:rPr lang="uk-UA" sz="1800" dirty="0" err="1"/>
              <a:t>mici</a:t>
            </a:r>
            <a:r>
              <a:rPr lang="uk-UA" sz="1800" dirty="0"/>
              <a:t>,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flori</a:t>
            </a:r>
            <a:r>
              <a:rPr lang="uk-UA" sz="1800" dirty="0"/>
              <a:t> </a:t>
            </a:r>
            <a:r>
              <a:rPr lang="uk-UA" sz="1800" dirty="0" err="1"/>
              <a:t>hermafrodite</a:t>
            </a:r>
            <a:r>
              <a:rPr lang="uk-UA" sz="1800" dirty="0"/>
              <a:t> </a:t>
            </a:r>
            <a:r>
              <a:rPr lang="uk-UA" sz="1800" dirty="0" err="1"/>
              <a:t>verzi</a:t>
            </a:r>
            <a:r>
              <a:rPr lang="uk-UA" sz="1800" dirty="0"/>
              <a:t>, </a:t>
            </a:r>
            <a:r>
              <a:rPr lang="uk-UA" sz="1800" dirty="0" err="1"/>
              <a:t>pe</a:t>
            </a:r>
            <a:r>
              <a:rPr lang="uk-UA" sz="1800" dirty="0"/>
              <a:t> </a:t>
            </a:r>
            <a:r>
              <a:rPr lang="uk-UA" sz="1800" dirty="0" err="1"/>
              <a:t>margine</a:t>
            </a:r>
            <a:r>
              <a:rPr lang="uk-UA" sz="1800" dirty="0"/>
              <a:t> </a:t>
            </a:r>
            <a:r>
              <a:rPr lang="uk-UA" sz="1800" dirty="0" err="1"/>
              <a:t>roșii</a:t>
            </a:r>
            <a:r>
              <a:rPr lang="uk-UA" sz="1800" dirty="0"/>
              <a:t> </a:t>
            </a:r>
            <a:r>
              <a:rPr lang="uk-UA" sz="1800" dirty="0" err="1"/>
              <a:t>sau</a:t>
            </a:r>
            <a:r>
              <a:rPr lang="uk-UA" sz="1800" dirty="0"/>
              <a:t> </a:t>
            </a:r>
            <a:r>
              <a:rPr lang="uk-UA" sz="1800" dirty="0" err="1"/>
              <a:t>albe</a:t>
            </a:r>
            <a:r>
              <a:rPr lang="ro-RO" sz="1800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ro-RO" sz="1800" b="1" dirty="0"/>
              <a:t>CÂRJĂ</a:t>
            </a:r>
            <a:r>
              <a:rPr lang="ro-RO" sz="1800" dirty="0"/>
              <a:t>, </a:t>
            </a:r>
            <a:r>
              <a:rPr lang="uk-UA" sz="1800" b="1" dirty="0"/>
              <a:t>1</a:t>
            </a:r>
            <a:r>
              <a:rPr lang="uk-UA" sz="1800" dirty="0"/>
              <a:t> </a:t>
            </a:r>
            <a:r>
              <a:rPr lang="uk-UA" sz="1800" dirty="0" err="1"/>
              <a:t>Baston</a:t>
            </a:r>
            <a:r>
              <a:rPr lang="uk-UA" sz="1800" dirty="0"/>
              <a:t> (</a:t>
            </a:r>
            <a:r>
              <a:rPr lang="uk-UA" sz="1800" dirty="0" err="1"/>
              <a:t>încovoiat</a:t>
            </a:r>
            <a:r>
              <a:rPr lang="uk-UA" sz="1800" dirty="0"/>
              <a:t> </a:t>
            </a:r>
            <a:r>
              <a:rPr lang="uk-UA" sz="1800" dirty="0" err="1"/>
              <a:t>în</a:t>
            </a:r>
            <a:r>
              <a:rPr lang="uk-UA" sz="1800" dirty="0"/>
              <a:t> </a:t>
            </a:r>
            <a:r>
              <a:rPr lang="uk-UA" sz="1800" dirty="0" err="1"/>
              <a:t>partea</a:t>
            </a:r>
            <a:r>
              <a:rPr lang="uk-UA" sz="1800" dirty="0"/>
              <a:t> </a:t>
            </a:r>
            <a:r>
              <a:rPr lang="uk-UA" sz="1800" dirty="0" err="1"/>
              <a:t>superioară</a:t>
            </a:r>
            <a:r>
              <a:rPr lang="uk-UA" sz="1800" dirty="0"/>
              <a:t>) </a:t>
            </a:r>
            <a:r>
              <a:rPr lang="uk-UA" sz="1800" dirty="0" err="1"/>
              <a:t>care</a:t>
            </a:r>
            <a:r>
              <a:rPr lang="uk-UA" sz="1800" dirty="0"/>
              <a:t> </a:t>
            </a:r>
            <a:r>
              <a:rPr lang="uk-UA" sz="1800" dirty="0" err="1"/>
              <a:t>servește</a:t>
            </a:r>
            <a:r>
              <a:rPr lang="uk-UA" sz="1800" dirty="0"/>
              <a:t> </a:t>
            </a:r>
            <a:r>
              <a:rPr lang="uk-UA" sz="1800" dirty="0" err="1"/>
              <a:t>la</a:t>
            </a:r>
            <a:r>
              <a:rPr lang="uk-UA" sz="1800" dirty="0"/>
              <a:t> </a:t>
            </a:r>
            <a:r>
              <a:rPr lang="uk-UA" sz="1800" dirty="0" err="1"/>
              <a:t>susținerea</a:t>
            </a:r>
            <a:r>
              <a:rPr lang="uk-UA" sz="1800" dirty="0"/>
              <a:t> </a:t>
            </a:r>
            <a:r>
              <a:rPr lang="uk-UA" sz="1800" dirty="0" err="1"/>
              <a:t>corpului</a:t>
            </a:r>
            <a:r>
              <a:rPr lang="uk-UA" sz="1800" dirty="0"/>
              <a:t> </a:t>
            </a:r>
            <a:r>
              <a:rPr lang="uk-UA" sz="1800" dirty="0" err="1"/>
              <a:t>în</a:t>
            </a:r>
            <a:r>
              <a:rPr lang="uk-UA" sz="1800" dirty="0"/>
              <a:t> </a:t>
            </a:r>
            <a:r>
              <a:rPr lang="uk-UA" sz="1800" dirty="0" err="1"/>
              <a:t>timpul</a:t>
            </a:r>
            <a:r>
              <a:rPr lang="uk-UA" sz="1800" dirty="0"/>
              <a:t> </a:t>
            </a:r>
            <a:r>
              <a:rPr lang="uk-UA" sz="1800" dirty="0" err="1"/>
              <a:t>mersului</a:t>
            </a:r>
            <a:r>
              <a:rPr lang="uk-UA" sz="1800" dirty="0"/>
              <a:t> </a:t>
            </a:r>
            <a:r>
              <a:rPr lang="uk-UA" sz="1800" dirty="0" err="1"/>
              <a:t>mai</a:t>
            </a:r>
            <a:r>
              <a:rPr lang="uk-UA" sz="1800" dirty="0"/>
              <a:t> </a:t>
            </a:r>
            <a:r>
              <a:rPr lang="uk-UA" sz="1800" dirty="0" err="1"/>
              <a:t>ales</a:t>
            </a:r>
            <a:r>
              <a:rPr lang="uk-UA" sz="1800" dirty="0"/>
              <a:t> </a:t>
            </a:r>
            <a:r>
              <a:rPr lang="uk-UA" sz="1800" dirty="0" err="1"/>
              <a:t>la</a:t>
            </a:r>
            <a:r>
              <a:rPr lang="uk-UA" sz="1800" dirty="0"/>
              <a:t> </a:t>
            </a:r>
            <a:r>
              <a:rPr lang="uk-UA" sz="1800" dirty="0" err="1"/>
              <a:t>bătrâni</a:t>
            </a:r>
            <a:r>
              <a:rPr lang="uk-UA" sz="1800" dirty="0"/>
              <a:t> </a:t>
            </a:r>
            <a:r>
              <a:rPr lang="uk-UA" sz="1800" dirty="0" err="1"/>
              <a:t>și</a:t>
            </a:r>
            <a:r>
              <a:rPr lang="uk-UA" sz="1800" dirty="0"/>
              <a:t> </a:t>
            </a:r>
            <a:r>
              <a:rPr lang="uk-UA" sz="1800" dirty="0" err="1"/>
              <a:t>bolnavi</a:t>
            </a:r>
            <a:r>
              <a:rPr lang="ro-RO" sz="1800" dirty="0"/>
              <a:t>.</a:t>
            </a:r>
            <a:r>
              <a:rPr lang="uk-UA" sz="1800" dirty="0"/>
              <a:t> </a:t>
            </a:r>
            <a:r>
              <a:rPr lang="uk-UA" sz="1800" dirty="0" err="1"/>
              <a:t>Si</a:t>
            </a:r>
            <a:r>
              <a:rPr lang="uk-UA" sz="1800" dirty="0"/>
              <a:t>: </a:t>
            </a:r>
            <a:r>
              <a:rPr lang="uk-UA" sz="1800" i="1" dirty="0" err="1"/>
              <a:t>baston</a:t>
            </a:r>
            <a:r>
              <a:rPr lang="uk-UA" sz="1800" i="1" dirty="0"/>
              <a:t>, </a:t>
            </a:r>
            <a:r>
              <a:rPr lang="uk-UA" sz="1800" i="1" dirty="0" err="1"/>
              <a:t>băț</a:t>
            </a:r>
            <a:r>
              <a:rPr lang="uk-UA" sz="1800" i="1" dirty="0"/>
              <a:t>, </a:t>
            </a:r>
            <a:r>
              <a:rPr lang="uk-UA" sz="1800" i="1" dirty="0" err="1"/>
              <a:t>bâtă</a:t>
            </a:r>
            <a:r>
              <a:rPr lang="uk-UA" sz="1800" i="1" dirty="0"/>
              <a:t>, </a:t>
            </a:r>
            <a:r>
              <a:rPr lang="uk-UA" sz="1800" i="1" dirty="0" err="1"/>
              <a:t>toiag</a:t>
            </a:r>
            <a:r>
              <a:rPr lang="uk-UA" sz="1800" dirty="0"/>
              <a:t>.</a:t>
            </a:r>
            <a:r>
              <a:rPr lang="ro-RO" sz="1800" dirty="0"/>
              <a:t> </a:t>
            </a:r>
            <a:r>
              <a:rPr lang="uk-UA" sz="1800" dirty="0"/>
              <a:t> </a:t>
            </a:r>
            <a:r>
              <a:rPr lang="uk-UA" sz="1800" b="1" dirty="0"/>
              <a:t>2</a:t>
            </a:r>
            <a:r>
              <a:rPr lang="uk-UA" sz="1800" dirty="0"/>
              <a:t>  </a:t>
            </a:r>
            <a:r>
              <a:rPr lang="uk-UA" sz="1800" dirty="0" err="1"/>
              <a:t>Baston</a:t>
            </a:r>
            <a:r>
              <a:rPr lang="uk-UA" sz="1800" dirty="0"/>
              <a:t> </a:t>
            </a:r>
            <a:r>
              <a:rPr lang="uk-UA" sz="1800" dirty="0" err="1"/>
              <a:t>care</a:t>
            </a:r>
            <a:r>
              <a:rPr lang="uk-UA" sz="1800" dirty="0"/>
              <a:t> </a:t>
            </a:r>
            <a:r>
              <a:rPr lang="uk-UA" sz="1800" dirty="0" err="1"/>
              <a:t>servea</a:t>
            </a:r>
            <a:r>
              <a:rPr lang="uk-UA" sz="1800" dirty="0"/>
              <a:t> </a:t>
            </a:r>
            <a:r>
              <a:rPr lang="uk-UA" sz="1800" dirty="0" err="1"/>
              <a:t>ca</a:t>
            </a:r>
            <a:r>
              <a:rPr lang="uk-UA" sz="1800" dirty="0"/>
              <a:t> </a:t>
            </a:r>
            <a:r>
              <a:rPr lang="uk-UA" sz="1800" dirty="0" err="1"/>
              <a:t>semn</a:t>
            </a:r>
            <a:r>
              <a:rPr lang="uk-UA" sz="1800" dirty="0"/>
              <a:t> </a:t>
            </a:r>
            <a:r>
              <a:rPr lang="uk-UA" sz="1800" dirty="0" err="1"/>
              <a:t>al</a:t>
            </a:r>
            <a:r>
              <a:rPr lang="uk-UA" sz="1800" dirty="0"/>
              <a:t> </a:t>
            </a:r>
            <a:r>
              <a:rPr lang="uk-UA" sz="1800" dirty="0" err="1"/>
              <a:t>puterii</a:t>
            </a:r>
            <a:r>
              <a:rPr lang="uk-UA" sz="1800" dirty="0"/>
              <a:t> </a:t>
            </a:r>
            <a:r>
              <a:rPr lang="uk-UA" sz="1800" dirty="0" err="1"/>
              <a:t>Si</a:t>
            </a:r>
            <a:r>
              <a:rPr lang="uk-UA" sz="1800" dirty="0"/>
              <a:t>: </a:t>
            </a:r>
            <a:r>
              <a:rPr lang="uk-UA" sz="1800" i="1" dirty="0" err="1"/>
              <a:t>sceptru</a:t>
            </a:r>
            <a:r>
              <a:rPr lang="uk-UA" sz="1800" dirty="0"/>
              <a:t>. </a:t>
            </a:r>
            <a:endParaRPr lang="ro-RO" sz="1800" dirty="0"/>
          </a:p>
          <a:p>
            <a:pPr algn="just">
              <a:lnSpc>
                <a:spcPct val="100000"/>
              </a:lnSpc>
            </a:pPr>
            <a:r>
              <a:rPr lang="ro-RO" sz="1800" b="1" dirty="0"/>
              <a:t>BOZ, </a:t>
            </a:r>
            <a:r>
              <a:rPr lang="uk-UA" sz="1800" dirty="0" err="1"/>
              <a:t>Plantă</a:t>
            </a:r>
            <a:r>
              <a:rPr lang="uk-UA" sz="1800" dirty="0"/>
              <a:t> </a:t>
            </a:r>
            <a:r>
              <a:rPr lang="uk-UA" sz="1800" dirty="0" err="1"/>
              <a:t>erbacee</a:t>
            </a:r>
            <a:r>
              <a:rPr lang="uk-UA" sz="1800" dirty="0"/>
              <a:t>,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miros</a:t>
            </a:r>
            <a:r>
              <a:rPr lang="uk-UA" sz="1800" dirty="0"/>
              <a:t> </a:t>
            </a:r>
            <a:r>
              <a:rPr lang="uk-UA" sz="1800" dirty="0" err="1"/>
              <a:t>neplăcut</a:t>
            </a:r>
            <a:r>
              <a:rPr lang="uk-UA" sz="1800" dirty="0"/>
              <a:t>,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flori</a:t>
            </a:r>
            <a:r>
              <a:rPr lang="uk-UA" sz="1800" dirty="0"/>
              <a:t> </a:t>
            </a:r>
            <a:r>
              <a:rPr lang="uk-UA" sz="1800" dirty="0" err="1"/>
              <a:t>albe</a:t>
            </a:r>
            <a:r>
              <a:rPr lang="uk-UA" sz="1800" dirty="0"/>
              <a:t>,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frunze</a:t>
            </a:r>
            <a:r>
              <a:rPr lang="uk-UA" sz="1800" dirty="0"/>
              <a:t> </a:t>
            </a:r>
            <a:r>
              <a:rPr lang="uk-UA" sz="1800" dirty="0" err="1"/>
              <a:t>despicate</a:t>
            </a:r>
            <a:r>
              <a:rPr lang="uk-UA" sz="1800" dirty="0"/>
              <a:t> </a:t>
            </a:r>
            <a:r>
              <a:rPr lang="uk-UA" sz="1800" dirty="0" err="1"/>
              <a:t>și</a:t>
            </a:r>
            <a:r>
              <a:rPr lang="uk-UA" sz="1800" dirty="0"/>
              <a:t> </a:t>
            </a:r>
            <a:r>
              <a:rPr lang="uk-UA" sz="1800" dirty="0" err="1"/>
              <a:t>cu</a:t>
            </a:r>
            <a:r>
              <a:rPr lang="uk-UA" sz="1800" dirty="0"/>
              <a:t> </a:t>
            </a:r>
            <a:r>
              <a:rPr lang="uk-UA" sz="1800" dirty="0" err="1"/>
              <a:t>fructe</a:t>
            </a:r>
            <a:r>
              <a:rPr lang="uk-UA" sz="1800" dirty="0"/>
              <a:t> </a:t>
            </a:r>
            <a:r>
              <a:rPr lang="uk-UA" sz="1800" dirty="0" err="1"/>
              <a:t>negre</a:t>
            </a:r>
            <a:r>
              <a:rPr lang="uk-UA" sz="1800" i="1" dirty="0"/>
              <a:t>.</a:t>
            </a:r>
            <a:r>
              <a:rPr lang="uk-UA" sz="1600" dirty="0"/>
              <a:t> 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918754" y="2967335"/>
            <a:ext cx="2647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/>
          </a:p>
        </p:txBody>
      </p:sp>
      <p:pic>
        <p:nvPicPr>
          <p:cNvPr id="7" name="Рисунок 6" descr="C:\Users\User\Desktop\завантаження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20"/>
          <a:stretch/>
        </p:blipFill>
        <p:spPr bwMode="auto">
          <a:xfrm>
            <a:off x="645813" y="1190335"/>
            <a:ext cx="1824507" cy="176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Sambucus_ebulus_bgi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47" y="5454681"/>
            <a:ext cx="1640071" cy="115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800px-SambucusEdulus-Rip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96" y="5560519"/>
            <a:ext cx="1598268" cy="117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завантаження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3" y="3381602"/>
            <a:ext cx="1839497" cy="159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basma-bucovineana-visinie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r="12917"/>
          <a:stretch/>
        </p:blipFill>
        <p:spPr bwMode="auto">
          <a:xfrm>
            <a:off x="10142596" y="1545834"/>
            <a:ext cx="1669962" cy="207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baston-din-lemn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r="17108" b="13581"/>
          <a:stretch/>
        </p:blipFill>
        <p:spPr bwMode="auto">
          <a:xfrm>
            <a:off x="10140451" y="3885555"/>
            <a:ext cx="1545465" cy="249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" end="7720.929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0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6843">
        <p15:prstTrans prst="fracture"/>
      </p:transition>
    </mc:Choice>
    <mc:Fallback xmlns="">
      <p:transition spd="slow" advTm="126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1" b="3961"/>
          <a:stretch/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1394" y="345384"/>
            <a:ext cx="6635932" cy="862929"/>
          </a:xfrm>
        </p:spPr>
        <p:txBody>
          <a:bodyPr>
            <a:noAutofit/>
          </a:bodyPr>
          <a:lstStyle/>
          <a:p>
            <a:r>
              <a:rPr lang="ro-RO" sz="3200" b="1" dirty="0"/>
              <a:t>Fișă de lectură:</a:t>
            </a:r>
            <a:endParaRPr lang="en-US" sz="32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097742" y="1304366"/>
            <a:ext cx="9306132" cy="515022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o-RO" sz="1600" dirty="0"/>
              <a:t>1</a:t>
            </a:r>
            <a:r>
              <a:rPr lang="ro-RO" sz="1800" dirty="0"/>
              <a:t>.</a:t>
            </a:r>
            <a:r>
              <a:rPr lang="en-US" sz="1800" dirty="0"/>
              <a:t> C</a:t>
            </a:r>
            <a:r>
              <a:rPr lang="ro-RO" sz="1800" dirty="0"/>
              <a:t>â</a:t>
            </a:r>
            <a:r>
              <a:rPr lang="en-US" sz="1800" dirty="0" err="1"/>
              <a:t>nd</a:t>
            </a:r>
            <a:r>
              <a:rPr lang="en-US" sz="1800" dirty="0"/>
              <a:t> </a:t>
            </a:r>
            <a:r>
              <a:rPr lang="en-US" sz="1800" dirty="0" err="1"/>
              <a:t>într</a:t>
            </a:r>
            <a:r>
              <a:rPr lang="en-US" sz="1800" dirty="0"/>
              <a:t>-o </a:t>
            </a:r>
            <a:r>
              <a:rPr lang="en-US" sz="1800" dirty="0" err="1"/>
              <a:t>bună</a:t>
            </a:r>
            <a:r>
              <a:rPr lang="en-US" sz="1800" dirty="0"/>
              <a:t> </a:t>
            </a:r>
            <a:r>
              <a:rPr lang="en-US" sz="1800" dirty="0" err="1"/>
              <a:t>vreme</a:t>
            </a:r>
            <a:r>
              <a:rPr lang="en-US" sz="1800" dirty="0"/>
              <a:t> </a:t>
            </a:r>
            <a:r>
              <a:rPr lang="en-US" sz="1800" dirty="0" err="1"/>
              <a:t>nucul</a:t>
            </a:r>
            <a:r>
              <a:rPr lang="en-US" sz="1800" dirty="0"/>
              <a:t> din </a:t>
            </a:r>
            <a:r>
              <a:rPr lang="en-US" sz="1800" dirty="0" err="1"/>
              <a:t>faţa</a:t>
            </a:r>
            <a:r>
              <a:rPr lang="en-US" sz="1800" dirty="0"/>
              <a:t> </a:t>
            </a:r>
            <a:r>
              <a:rPr lang="en-US" sz="1800" dirty="0" err="1"/>
              <a:t>casei</a:t>
            </a:r>
            <a:r>
              <a:rPr lang="en-US" sz="1800" dirty="0"/>
              <a:t> s-a </a:t>
            </a:r>
            <a:r>
              <a:rPr lang="en-US" sz="1800" dirty="0" err="1"/>
              <a:t>uscat</a:t>
            </a:r>
            <a:r>
              <a:rPr lang="en-US" sz="1800" dirty="0"/>
              <a:t>, </a:t>
            </a:r>
            <a:r>
              <a:rPr lang="en-US" sz="1800" dirty="0" err="1"/>
              <a:t>moș</a:t>
            </a:r>
            <a:r>
              <a:rPr lang="en-US" sz="1800" dirty="0"/>
              <a:t> </a:t>
            </a:r>
            <a:r>
              <a:rPr lang="en-US" sz="1800" dirty="0" err="1"/>
              <a:t>Mihail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-a </a:t>
            </a:r>
            <a:r>
              <a:rPr lang="en-US" sz="1800" dirty="0" err="1"/>
              <a:t>scos</a:t>
            </a:r>
            <a:r>
              <a:rPr lang="en-US" sz="1800" dirty="0"/>
              <a:t> din </a:t>
            </a:r>
            <a:r>
              <a:rPr lang="en-US" sz="1800" dirty="0" err="1"/>
              <a:t>tindă</a:t>
            </a:r>
            <a:r>
              <a:rPr lang="en-US" sz="1800" dirty="0"/>
              <a:t>:</a:t>
            </a:r>
            <a:endParaRPr lang="ro-RO" sz="1800" dirty="0"/>
          </a:p>
          <a:p>
            <a:pPr algn="just">
              <a:lnSpc>
                <a:spcPct val="100000"/>
              </a:lnSpc>
            </a:pPr>
            <a:r>
              <a:rPr lang="ro-RO" sz="1800" dirty="0"/>
              <a:t>      a) pălăria,  b) cârja, c) toporul;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2. Când baba l-a văzut cu toporul în mână, l-a pus să-i facă un: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a) scăunel;  b) vătrar,  c) butoieș;</a:t>
            </a:r>
          </a:p>
          <a:p>
            <a:pPr marL="342900" indent="-342900" algn="just">
              <a:lnSpc>
                <a:spcPct val="100000"/>
              </a:lnSpc>
              <a:buAutoNum type="arabicPeriod" startAt="3"/>
            </a:pPr>
            <a:r>
              <a:rPr lang="ro-RO" sz="1800" dirty="0"/>
              <a:t>Moș Mihail a strâns poama când: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 a) a dat bruma, b) s-a copt, c) când îi spune baba;</a:t>
            </a:r>
          </a:p>
          <a:p>
            <a:pPr marL="342900" indent="-342900" algn="just">
              <a:lnSpc>
                <a:spcPct val="100000"/>
              </a:lnSpc>
              <a:buAutoNum type="arabicPeriod" startAt="4"/>
            </a:pPr>
            <a:r>
              <a:rPr lang="ro-RO" sz="1800" dirty="0"/>
              <a:t>Care dintre șiruri conține unelte de tâmplărie folosite în text: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a) bardă, daltă, tăietoare, gealău, topor;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b) gealău, topor, ferestrău, bardă, daltă;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c) bardă, daltă, chircă, gealău, topor;</a:t>
            </a:r>
          </a:p>
          <a:p>
            <a:pPr marL="342900" indent="-342900" algn="just">
              <a:lnSpc>
                <a:spcPct val="100000"/>
              </a:lnSpc>
              <a:buAutoNum type="arabicPeriod" startAt="5"/>
            </a:pPr>
            <a:r>
              <a:rPr lang="ro-RO" sz="1800" dirty="0"/>
              <a:t>Când aude baba că moșul va ciopli o sanie, îl anunță că își va cunpăra: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 a) o șalincă, b) o catrință, c) un zabon;</a:t>
            </a:r>
          </a:p>
          <a:p>
            <a:pPr algn="just">
              <a:lnSpc>
                <a:spcPct val="100000"/>
              </a:lnSpc>
            </a:pPr>
            <a:endParaRPr lang="ro-RO" sz="1600" dirty="0"/>
          </a:p>
          <a:p>
            <a:pPr algn="just">
              <a:lnSpc>
                <a:spcPct val="100000"/>
              </a:lnSpc>
            </a:pPr>
            <a:endParaRPr lang="ro-RO" sz="1600" dirty="0"/>
          </a:p>
          <a:p>
            <a:pPr algn="just">
              <a:lnSpc>
                <a:spcPct val="100000"/>
              </a:lnSpc>
            </a:pPr>
            <a:endParaRPr lang="ro-RO" sz="16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918754" y="2967335"/>
            <a:ext cx="2647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86" y="1931615"/>
            <a:ext cx="3513920" cy="1162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78" y="3720991"/>
            <a:ext cx="1704975" cy="13335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 end="582.87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1956">
        <p14:prism isInverted="1"/>
      </p:transition>
    </mc:Choice>
    <mc:Fallback xmlns="">
      <p:transition spd="slow" advTm="131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493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1394" y="345384"/>
            <a:ext cx="6635932" cy="862929"/>
          </a:xfrm>
        </p:spPr>
        <p:txBody>
          <a:bodyPr>
            <a:noAutofit/>
          </a:bodyPr>
          <a:lstStyle/>
          <a:p>
            <a:r>
              <a:rPr lang="ro-RO" sz="3200" b="1" dirty="0"/>
              <a:t>Fișă de lectură:</a:t>
            </a:r>
            <a:endParaRPr lang="en-US" sz="32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87887" y="1107583"/>
            <a:ext cx="10115987" cy="575041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o-RO" sz="1800" dirty="0"/>
              <a:t>6.  Cum îl dezmierda baba pe moș?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 a) Mihăieș, b) Mihăiță, c) Mihăluță;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7.  Moș Mihail măsura tulpina copacului: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a) cu metru, b) cu cotul, c) cu șchioapa;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8. Pentru substantivul </a:t>
            </a:r>
            <a:r>
              <a:rPr lang="ro-RO" sz="1800" i="1" dirty="0"/>
              <a:t>bani</a:t>
            </a:r>
            <a:r>
              <a:rPr lang="ro-RO" sz="1800" dirty="0"/>
              <a:t> în text se folosește sinonimul: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a) biștari,  b) valută,  c) gologani;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9. Ca indice a timpului în text este folosită sărbătoarea: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a) Anul  Nou,  b) Paștele, c) Sfântul Petru;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10. La momentul plecării moșul trăise cu baba timp de: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a) 30 de ani,  b) 40 de ani,  c) 50 de ani;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11. La sfârșitul textului negru de funingine apare: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  a) cocoșul, b) cățelul, c) motanul;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12. Moș Mihail a terminat sania:</a:t>
            </a:r>
          </a:p>
          <a:p>
            <a:pPr algn="just">
              <a:lnSpc>
                <a:spcPct val="100000"/>
              </a:lnSpc>
            </a:pPr>
            <a:r>
              <a:rPr lang="ro-RO" sz="1800" dirty="0"/>
              <a:t>       a) toamna, b) iarna, c) primăvara.</a:t>
            </a:r>
          </a:p>
          <a:p>
            <a:pPr algn="just">
              <a:lnSpc>
                <a:spcPct val="100000"/>
              </a:lnSpc>
            </a:pPr>
            <a:endParaRPr lang="uk-UA" sz="1600" dirty="0"/>
          </a:p>
        </p:txBody>
      </p:sp>
      <p:sp>
        <p:nvSpPr>
          <p:cNvPr id="6" name="Прямокутник 5"/>
          <p:cNvSpPr/>
          <p:nvPr/>
        </p:nvSpPr>
        <p:spPr>
          <a:xfrm>
            <a:off x="918754" y="2967335"/>
            <a:ext cx="2647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6"/>
          <a:stretch/>
        </p:blipFill>
        <p:spPr>
          <a:xfrm>
            <a:off x="7705901" y="1553697"/>
            <a:ext cx="1921425" cy="1894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08" y="4033156"/>
            <a:ext cx="2574324" cy="193074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" end="2843.51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4338">
        <p14:honeycomb/>
      </p:transition>
    </mc:Choice>
    <mc:Fallback xmlns="">
      <p:transition spd="slow" advTm="12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4" b="4184"/>
          <a:stretch/>
        </p:blipFill>
        <p:spPr>
          <a:xfrm>
            <a:off x="0" y="-309093"/>
            <a:ext cx="12192000" cy="7387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3566" y="1122363"/>
            <a:ext cx="6570617" cy="928506"/>
          </a:xfrm>
        </p:spPr>
        <p:txBody>
          <a:bodyPr>
            <a:normAutofit/>
          </a:bodyPr>
          <a:lstStyle/>
          <a:p>
            <a:r>
              <a:rPr lang="ro-RO" sz="4000" dirty="0"/>
              <a:t>Obiective operaționale:</a:t>
            </a:r>
            <a:endParaRPr lang="en-US" sz="40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 fontScale="77500" lnSpcReduction="20000"/>
          </a:bodyPr>
          <a:lstStyle/>
          <a:p>
            <a:pPr algn="l" fontAlgn="base"/>
            <a:r>
              <a:rPr lang="uk-UA" dirty="0"/>
              <a:t> </a:t>
            </a:r>
            <a:endParaRPr lang="ro-RO" dirty="0"/>
          </a:p>
          <a:p>
            <a:pPr algn="l" fontAlgn="base"/>
            <a:r>
              <a:rPr lang="uk-UA" dirty="0" err="1"/>
              <a:t>La</a:t>
            </a:r>
            <a:r>
              <a:rPr lang="uk-UA" dirty="0"/>
              <a:t> </a:t>
            </a:r>
            <a:r>
              <a:rPr lang="uk-UA" dirty="0" err="1"/>
              <a:t>finele</a:t>
            </a:r>
            <a:r>
              <a:rPr lang="uk-UA" dirty="0"/>
              <a:t> </a:t>
            </a:r>
            <a:r>
              <a:rPr lang="uk-UA" dirty="0" err="1"/>
              <a:t>lecţiei</a:t>
            </a:r>
            <a:r>
              <a:rPr lang="uk-UA" dirty="0"/>
              <a:t> </a:t>
            </a:r>
            <a:r>
              <a:rPr lang="uk-UA" dirty="0" err="1"/>
              <a:t>elevii</a:t>
            </a:r>
            <a:r>
              <a:rPr lang="uk-UA" dirty="0"/>
              <a:t> </a:t>
            </a:r>
            <a:r>
              <a:rPr lang="uk-UA" dirty="0" err="1"/>
              <a:t>vor</a:t>
            </a:r>
            <a:r>
              <a:rPr lang="uk-UA" dirty="0"/>
              <a:t> </a:t>
            </a:r>
            <a:r>
              <a:rPr lang="uk-UA" dirty="0" err="1"/>
              <a:t>fi</a:t>
            </a:r>
            <a:r>
              <a:rPr lang="uk-UA" dirty="0"/>
              <a:t> </a:t>
            </a:r>
            <a:r>
              <a:rPr lang="uk-UA" dirty="0" err="1"/>
              <a:t>capabili</a:t>
            </a:r>
            <a:r>
              <a:rPr lang="uk-UA" dirty="0"/>
              <a:t>:</a:t>
            </a:r>
          </a:p>
          <a:p>
            <a:pPr algn="l" fontAlgn="base"/>
            <a:r>
              <a:rPr lang="uk-UA" dirty="0"/>
              <a:t>O</a:t>
            </a:r>
            <a:r>
              <a:rPr lang="uk-UA" sz="3300" dirty="0"/>
              <a:t> </a:t>
            </a:r>
            <a:r>
              <a:rPr lang="uk-UA" sz="1600" dirty="0"/>
              <a:t>1</a:t>
            </a:r>
            <a:r>
              <a:rPr lang="uk-UA" dirty="0"/>
              <a:t>: </a:t>
            </a:r>
            <a:r>
              <a:rPr lang="uk-UA" dirty="0" err="1"/>
              <a:t>să</a:t>
            </a:r>
            <a:r>
              <a:rPr lang="uk-UA" dirty="0"/>
              <a:t> </a:t>
            </a:r>
            <a:r>
              <a:rPr lang="uk-UA" dirty="0" err="1"/>
              <a:t>demonstreze</a:t>
            </a:r>
            <a:r>
              <a:rPr lang="uk-UA" dirty="0"/>
              <a:t> </a:t>
            </a:r>
            <a:r>
              <a:rPr lang="uk-UA" dirty="0" err="1"/>
              <a:t>înţelegerea</a:t>
            </a:r>
            <a:r>
              <a:rPr lang="uk-UA" dirty="0"/>
              <a:t> </a:t>
            </a:r>
            <a:r>
              <a:rPr lang="uk-UA" dirty="0" err="1"/>
              <a:t>mesajului</a:t>
            </a:r>
            <a:r>
              <a:rPr lang="uk-UA" dirty="0"/>
              <a:t> </a:t>
            </a:r>
            <a:r>
              <a:rPr lang="uk-UA" dirty="0" err="1"/>
              <a:t>nuvelei</a:t>
            </a:r>
            <a:r>
              <a:rPr lang="uk-UA" dirty="0"/>
              <a:t>;</a:t>
            </a:r>
          </a:p>
          <a:p>
            <a:pPr algn="l" fontAlgn="base"/>
            <a:r>
              <a:rPr lang="uk-UA" dirty="0"/>
              <a:t>O </a:t>
            </a:r>
            <a:r>
              <a:rPr lang="uk-UA" sz="1600" dirty="0"/>
              <a:t>2</a:t>
            </a:r>
            <a:r>
              <a:rPr lang="uk-UA" dirty="0"/>
              <a:t>: </a:t>
            </a:r>
            <a:r>
              <a:rPr lang="uk-UA" dirty="0" err="1"/>
              <a:t>să</a:t>
            </a:r>
            <a:r>
              <a:rPr lang="uk-UA" dirty="0"/>
              <a:t> </a:t>
            </a:r>
            <a:r>
              <a:rPr lang="uk-UA" dirty="0" err="1"/>
              <a:t>reproducă</a:t>
            </a:r>
            <a:r>
              <a:rPr lang="uk-UA" dirty="0"/>
              <a:t>, </a:t>
            </a:r>
            <a:r>
              <a:rPr lang="uk-UA" dirty="0" err="1"/>
              <a:t>rezumativ</a:t>
            </a:r>
            <a:r>
              <a:rPr lang="uk-UA" dirty="0"/>
              <a:t>,</a:t>
            </a:r>
            <a:r>
              <a:rPr lang="ro-RO" dirty="0"/>
              <a:t> conținutul</a:t>
            </a:r>
            <a:r>
              <a:rPr lang="uk-UA" dirty="0"/>
              <a:t> </a:t>
            </a:r>
            <a:r>
              <a:rPr lang="uk-UA" dirty="0" err="1"/>
              <a:t>nuvelei</a:t>
            </a:r>
            <a:r>
              <a:rPr lang="uk-UA" dirty="0"/>
              <a:t>;</a:t>
            </a:r>
          </a:p>
          <a:p>
            <a:pPr algn="l" fontAlgn="base"/>
            <a:r>
              <a:rPr lang="uk-UA" dirty="0"/>
              <a:t>O </a:t>
            </a:r>
            <a:r>
              <a:rPr lang="uk-UA" sz="1600" dirty="0"/>
              <a:t>3</a:t>
            </a:r>
            <a:r>
              <a:rPr lang="uk-UA" dirty="0"/>
              <a:t>: </a:t>
            </a:r>
            <a:r>
              <a:rPr lang="uk-UA" dirty="0" err="1"/>
              <a:t>să</a:t>
            </a:r>
            <a:r>
              <a:rPr lang="uk-UA" dirty="0"/>
              <a:t> </a:t>
            </a:r>
            <a:r>
              <a:rPr lang="uk-UA" dirty="0" err="1"/>
              <a:t>raporteze</a:t>
            </a:r>
            <a:r>
              <a:rPr lang="uk-UA" dirty="0"/>
              <a:t> </a:t>
            </a:r>
            <a:r>
              <a:rPr lang="uk-UA" dirty="0" err="1"/>
              <a:t>personajele</a:t>
            </a:r>
            <a:r>
              <a:rPr lang="uk-UA" dirty="0"/>
              <a:t> </a:t>
            </a:r>
            <a:r>
              <a:rPr lang="uk-UA" dirty="0" err="1"/>
              <a:t>nuvelei</a:t>
            </a:r>
            <a:r>
              <a:rPr lang="uk-UA" dirty="0"/>
              <a:t> </a:t>
            </a:r>
            <a:r>
              <a:rPr lang="uk-UA" dirty="0" err="1"/>
              <a:t>la</a:t>
            </a:r>
            <a:r>
              <a:rPr lang="uk-UA" dirty="0"/>
              <a:t> </a:t>
            </a:r>
            <a:r>
              <a:rPr lang="uk-UA" dirty="0" err="1"/>
              <a:t>un</a:t>
            </a:r>
            <a:r>
              <a:rPr lang="uk-UA" dirty="0"/>
              <a:t> </a:t>
            </a:r>
            <a:r>
              <a:rPr lang="uk-UA" dirty="0" err="1"/>
              <a:t>anumit</a:t>
            </a:r>
            <a:r>
              <a:rPr lang="uk-UA" dirty="0"/>
              <a:t> </a:t>
            </a:r>
            <a:r>
              <a:rPr lang="uk-UA" dirty="0" err="1"/>
              <a:t>tip</a:t>
            </a:r>
            <a:r>
              <a:rPr lang="uk-UA" dirty="0"/>
              <a:t> </a:t>
            </a:r>
            <a:r>
              <a:rPr lang="uk-UA" dirty="0" err="1"/>
              <a:t>uman</a:t>
            </a:r>
            <a:r>
              <a:rPr lang="uk-UA" dirty="0"/>
              <a:t>, </a:t>
            </a:r>
            <a:r>
              <a:rPr lang="uk-UA" dirty="0" err="1"/>
              <a:t>argumentând</a:t>
            </a:r>
            <a:r>
              <a:rPr lang="uk-UA" dirty="0"/>
              <a:t> </a:t>
            </a:r>
            <a:r>
              <a:rPr lang="ro-RO" dirty="0"/>
              <a:t>  </a:t>
            </a:r>
          </a:p>
          <a:p>
            <a:pPr algn="l" fontAlgn="base"/>
            <a:r>
              <a:rPr lang="ro-RO" dirty="0"/>
              <a:t>        </a:t>
            </a:r>
            <a:r>
              <a:rPr lang="uk-UA" dirty="0" err="1"/>
              <a:t>opţiunea</a:t>
            </a:r>
            <a:r>
              <a:rPr lang="uk-UA" dirty="0"/>
              <a:t>;</a:t>
            </a:r>
          </a:p>
          <a:p>
            <a:pPr algn="l" fontAlgn="base"/>
            <a:r>
              <a:rPr lang="uk-UA" dirty="0"/>
              <a:t>O </a:t>
            </a:r>
            <a:r>
              <a:rPr lang="uk-UA" sz="1600" dirty="0"/>
              <a:t>4</a:t>
            </a:r>
            <a:r>
              <a:rPr lang="uk-UA" dirty="0"/>
              <a:t>:</a:t>
            </a:r>
            <a:r>
              <a:rPr lang="ro-RO" dirty="0"/>
              <a:t> </a:t>
            </a:r>
            <a:r>
              <a:rPr lang="uk-UA" dirty="0" err="1"/>
              <a:t>să</a:t>
            </a:r>
            <a:r>
              <a:rPr lang="uk-UA" dirty="0"/>
              <a:t> </a:t>
            </a:r>
            <a:r>
              <a:rPr lang="uk-UA" dirty="0" err="1"/>
              <a:t>restabilească</a:t>
            </a:r>
            <a:r>
              <a:rPr lang="uk-UA" dirty="0"/>
              <a:t> </a:t>
            </a:r>
            <a:r>
              <a:rPr lang="uk-UA" dirty="0" err="1"/>
              <a:t>drumul</a:t>
            </a:r>
            <a:r>
              <a:rPr lang="uk-UA" dirty="0"/>
              <a:t> </a:t>
            </a:r>
            <a:r>
              <a:rPr lang="uk-UA" dirty="0" err="1"/>
              <a:t>parcurs</a:t>
            </a:r>
            <a:r>
              <a:rPr lang="uk-UA" dirty="0"/>
              <a:t> </a:t>
            </a:r>
            <a:r>
              <a:rPr lang="uk-UA" dirty="0" err="1"/>
              <a:t>de</a:t>
            </a:r>
            <a:r>
              <a:rPr lang="uk-UA" dirty="0"/>
              <a:t> </a:t>
            </a:r>
            <a:r>
              <a:rPr lang="uk-UA" dirty="0" err="1"/>
              <a:t>moş</a:t>
            </a:r>
            <a:r>
              <a:rPr lang="uk-UA" dirty="0"/>
              <a:t> </a:t>
            </a:r>
            <a:r>
              <a:rPr lang="uk-UA" dirty="0" err="1"/>
              <a:t>Mihail</a:t>
            </a:r>
            <a:r>
              <a:rPr lang="uk-UA" dirty="0"/>
              <a:t> </a:t>
            </a:r>
            <a:r>
              <a:rPr lang="uk-UA" dirty="0" err="1"/>
              <a:t>până</a:t>
            </a:r>
            <a:r>
              <a:rPr lang="uk-UA" dirty="0"/>
              <a:t> </a:t>
            </a:r>
            <a:r>
              <a:rPr lang="uk-UA" dirty="0" err="1"/>
              <a:t>la</a:t>
            </a:r>
            <a:r>
              <a:rPr lang="uk-UA" dirty="0"/>
              <a:t> </a:t>
            </a:r>
            <a:r>
              <a:rPr lang="uk-UA" dirty="0" err="1"/>
              <a:t>momentul</a:t>
            </a:r>
            <a:r>
              <a:rPr lang="uk-UA" dirty="0"/>
              <a:t> </a:t>
            </a:r>
            <a:r>
              <a:rPr lang="uk-UA" dirty="0" err="1"/>
              <a:t>descris</a:t>
            </a:r>
            <a:r>
              <a:rPr lang="uk-UA" dirty="0"/>
              <a:t> </a:t>
            </a:r>
            <a:r>
              <a:rPr lang="ro-RO" dirty="0"/>
              <a:t>  </a:t>
            </a:r>
          </a:p>
          <a:p>
            <a:pPr algn="l" fontAlgn="base"/>
            <a:r>
              <a:rPr lang="ro-RO" dirty="0"/>
              <a:t>       </a:t>
            </a:r>
            <a:r>
              <a:rPr lang="uk-UA" dirty="0" err="1"/>
              <a:t>în</a:t>
            </a:r>
            <a:r>
              <a:rPr lang="uk-UA" dirty="0"/>
              <a:t> </a:t>
            </a:r>
            <a:r>
              <a:rPr lang="uk-UA" dirty="0" err="1"/>
              <a:t>nuvelă</a:t>
            </a:r>
            <a:r>
              <a:rPr lang="uk-UA" dirty="0"/>
              <a:t>.</a:t>
            </a:r>
          </a:p>
          <a:p>
            <a:pPr algn="l" fontAlgn="base"/>
            <a:r>
              <a:rPr lang="uk-UA" dirty="0"/>
              <a:t>O</a:t>
            </a:r>
            <a:r>
              <a:rPr lang="ro-RO" dirty="0"/>
              <a:t> </a:t>
            </a:r>
            <a:r>
              <a:rPr lang="uk-UA" sz="1600" dirty="0"/>
              <a:t>5</a:t>
            </a:r>
            <a:r>
              <a:rPr lang="uk-UA" dirty="0"/>
              <a:t>:</a:t>
            </a:r>
            <a:r>
              <a:rPr lang="ro-RO" dirty="0"/>
              <a:t> </a:t>
            </a:r>
            <a:r>
              <a:rPr lang="uk-UA" dirty="0" err="1"/>
              <a:t>să</a:t>
            </a:r>
            <a:r>
              <a:rPr lang="uk-UA" dirty="0"/>
              <a:t> </a:t>
            </a:r>
            <a:r>
              <a:rPr lang="uk-UA" dirty="0" err="1"/>
              <a:t>identifice</a:t>
            </a:r>
            <a:r>
              <a:rPr lang="uk-UA" dirty="0"/>
              <a:t> </a:t>
            </a:r>
            <a:r>
              <a:rPr lang="uk-UA" dirty="0" err="1"/>
              <a:t>valorile</a:t>
            </a:r>
            <a:r>
              <a:rPr lang="uk-UA" dirty="0"/>
              <a:t> </a:t>
            </a:r>
            <a:r>
              <a:rPr lang="uk-UA" dirty="0" err="1"/>
              <a:t>general-umane</a:t>
            </a:r>
            <a:r>
              <a:rPr lang="uk-UA" dirty="0"/>
              <a:t> </a:t>
            </a:r>
            <a:r>
              <a:rPr lang="uk-UA" dirty="0" err="1"/>
              <a:t>promovate</a:t>
            </a:r>
            <a:r>
              <a:rPr lang="uk-UA" dirty="0"/>
              <a:t> </a:t>
            </a:r>
            <a:r>
              <a:rPr lang="uk-UA" dirty="0" err="1"/>
              <a:t>prin</a:t>
            </a:r>
            <a:r>
              <a:rPr lang="uk-UA" dirty="0"/>
              <a:t> </a:t>
            </a:r>
            <a:r>
              <a:rPr lang="uk-UA" dirty="0" err="1"/>
              <a:t>intermediul</a:t>
            </a:r>
            <a:r>
              <a:rPr lang="uk-UA" dirty="0"/>
              <a:t> </a:t>
            </a:r>
            <a:r>
              <a:rPr lang="uk-UA" dirty="0" err="1"/>
              <a:t>protagonistului</a:t>
            </a:r>
            <a:r>
              <a:rPr lang="uk-UA" dirty="0"/>
              <a:t>.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5" end="1981.07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7039"/>
      </p:ext>
    </p:extLst>
  </p:cSld>
  <p:clrMapOvr>
    <a:masterClrMapping/>
  </p:clrMapOvr>
  <p:transition spd="slow" advTm="525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4" b="4184"/>
          <a:stretch/>
        </p:blipFill>
        <p:spPr>
          <a:xfrm>
            <a:off x="0" y="-309093"/>
            <a:ext cx="12192000" cy="7387046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293" y="427809"/>
            <a:ext cx="10665096" cy="5999117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41" end="8933.30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7772">
        <p:split orient="vert"/>
      </p:transition>
    </mc:Choice>
    <mc:Fallback xmlns="">
      <p:transition spd="slow" advTm="1877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201" objId="3"/>
        <p14:stopEvt time="182464" objId="3"/>
        <p14:playEvt time="185691" objId="3"/>
        <p14:stopEvt time="18777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5648"/>
            <a:ext cx="12193057" cy="7388992"/>
          </a:xfrm>
          <a:prstGeom prst="rect">
            <a:avLst/>
          </a:prstGeom>
        </p:spPr>
      </p:pic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00891" y="1959430"/>
            <a:ext cx="5799908" cy="407561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dirty="0"/>
              <a:t> </a:t>
            </a:r>
            <a:r>
              <a:rPr lang="ro-RO" dirty="0"/>
              <a:t>  </a:t>
            </a:r>
            <a:r>
              <a:rPr lang="ro-RO" b="1" i="1" dirty="0"/>
              <a:t>Sufletul omului este candila care ne luminează fapta şi visul. Unul din aceste vise ce aspiră spre frumos este </a:t>
            </a:r>
            <a:r>
              <a:rPr lang="ro-RO" b="1" i="1" u="sng" dirty="0"/>
              <a:t>creaţia</a:t>
            </a:r>
            <a:r>
              <a:rPr lang="ro-RO" b="1" i="1" dirty="0"/>
              <a:t>.</a:t>
            </a:r>
            <a:r>
              <a:rPr lang="uk-UA" dirty="0"/>
              <a:t> </a:t>
            </a:r>
            <a:endParaRPr lang="ro-RO" dirty="0"/>
          </a:p>
          <a:p>
            <a:pPr algn="just"/>
            <a:r>
              <a:rPr lang="ro-RO" sz="2200" dirty="0"/>
              <a:t>   Moș Mihail </a:t>
            </a:r>
            <a:r>
              <a:rPr lang="uk-UA" sz="2200" dirty="0"/>
              <a:t> </a:t>
            </a:r>
            <a:r>
              <a:rPr lang="ro-RO" sz="2200" dirty="0" err="1"/>
              <a:t>ș</a:t>
            </a:r>
            <a:r>
              <a:rPr lang="uk-UA" sz="2200" dirty="0"/>
              <a:t>i-a </a:t>
            </a:r>
            <a:r>
              <a:rPr lang="uk-UA" sz="2200" dirty="0" err="1"/>
              <a:t>schi</a:t>
            </a:r>
            <a:r>
              <a:rPr lang="ro-RO" sz="2200" dirty="0"/>
              <a:t>ț</a:t>
            </a:r>
            <a:r>
              <a:rPr lang="uk-UA" sz="2200" dirty="0" err="1"/>
              <a:t>at</a:t>
            </a:r>
            <a:r>
              <a:rPr lang="uk-UA" sz="2200" dirty="0"/>
              <a:t> </a:t>
            </a:r>
            <a:r>
              <a:rPr lang="ro-RO" sz="2200" dirty="0" err="1"/>
              <a:t>î</a:t>
            </a:r>
            <a:r>
              <a:rPr lang="uk-UA" sz="2200" dirty="0"/>
              <a:t>n </a:t>
            </a:r>
            <a:r>
              <a:rPr lang="uk-UA" sz="2200" dirty="0" err="1"/>
              <a:t>minte</a:t>
            </a:r>
            <a:r>
              <a:rPr lang="uk-UA" sz="2200" dirty="0"/>
              <a:t> s</a:t>
            </a:r>
            <a:r>
              <a:rPr lang="ro-RO" sz="2200" dirty="0"/>
              <a:t>ă</a:t>
            </a:r>
            <a:r>
              <a:rPr lang="uk-UA" sz="2200" dirty="0"/>
              <a:t> </a:t>
            </a:r>
            <a:r>
              <a:rPr lang="uk-UA" sz="2200" dirty="0" err="1"/>
              <a:t>faca</a:t>
            </a:r>
            <a:r>
              <a:rPr lang="uk-UA" sz="2200" dirty="0"/>
              <a:t> o </a:t>
            </a:r>
            <a:r>
              <a:rPr lang="uk-UA" sz="2200" dirty="0" err="1"/>
              <a:t>sanie</a:t>
            </a:r>
            <a:r>
              <a:rPr lang="uk-UA" sz="2200" dirty="0"/>
              <a:t>,</a:t>
            </a:r>
            <a:r>
              <a:rPr lang="ro-RO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 err="1"/>
              <a:t>cum</a:t>
            </a:r>
            <a:r>
              <a:rPr lang="uk-UA" sz="2200" dirty="0"/>
              <a:t> </a:t>
            </a:r>
            <a:r>
              <a:rPr lang="uk-UA" sz="2200" dirty="0" err="1"/>
              <a:t>nimeni</a:t>
            </a:r>
            <a:r>
              <a:rPr lang="uk-UA" sz="2200" dirty="0"/>
              <a:t> </a:t>
            </a:r>
            <a:r>
              <a:rPr lang="uk-UA" sz="2200" dirty="0" err="1"/>
              <a:t>nu</a:t>
            </a:r>
            <a:r>
              <a:rPr lang="uk-UA" sz="2200" dirty="0"/>
              <a:t> </a:t>
            </a:r>
            <a:r>
              <a:rPr lang="uk-UA" sz="2200" dirty="0" err="1"/>
              <a:t>mai</a:t>
            </a:r>
            <a:r>
              <a:rPr lang="uk-UA" sz="2200" dirty="0"/>
              <a:t> v</a:t>
            </a:r>
            <a:r>
              <a:rPr lang="ro-RO" sz="2200" dirty="0"/>
              <a:t>ă</a:t>
            </a:r>
            <a:r>
              <a:rPr lang="uk-UA" sz="2200" dirty="0" err="1"/>
              <a:t>zuse</a:t>
            </a:r>
            <a:r>
              <a:rPr lang="uk-UA" sz="2200" dirty="0"/>
              <a:t>, o </a:t>
            </a:r>
            <a:r>
              <a:rPr lang="uk-UA" sz="2200" dirty="0" err="1"/>
              <a:t>sanie</a:t>
            </a:r>
            <a:r>
              <a:rPr lang="uk-UA" sz="2200" dirty="0"/>
              <a:t> </a:t>
            </a:r>
            <a:r>
              <a:rPr lang="uk-UA" sz="2200" dirty="0" err="1"/>
              <a:t>care</a:t>
            </a:r>
            <a:r>
              <a:rPr lang="uk-UA" sz="2200" dirty="0"/>
              <a:t> </a:t>
            </a:r>
            <a:r>
              <a:rPr lang="uk-UA" sz="2200" dirty="0" err="1"/>
              <a:t>au</a:t>
            </a:r>
            <a:r>
              <a:rPr lang="uk-UA" sz="2200" dirty="0"/>
              <a:t> </a:t>
            </a:r>
            <a:r>
              <a:rPr lang="uk-UA" sz="2200" dirty="0" err="1"/>
              <a:t>visat</a:t>
            </a:r>
            <a:r>
              <a:rPr lang="uk-UA" sz="2200" dirty="0"/>
              <a:t>-o </a:t>
            </a:r>
            <a:r>
              <a:rPr lang="uk-UA" sz="2200" dirty="0" err="1"/>
              <a:t>to</a:t>
            </a:r>
            <a:r>
              <a:rPr lang="ro-RO" sz="2200" dirty="0"/>
              <a:t>ț</a:t>
            </a:r>
            <a:r>
              <a:rPr lang="uk-UA" sz="2200" dirty="0"/>
              <a:t>i </a:t>
            </a:r>
            <a:r>
              <a:rPr lang="uk-UA" sz="2200" dirty="0" err="1"/>
              <a:t>lemnarii</a:t>
            </a:r>
            <a:r>
              <a:rPr lang="uk-UA" sz="2200" dirty="0"/>
              <a:t>, o </a:t>
            </a:r>
            <a:r>
              <a:rPr lang="uk-UA" sz="2200" dirty="0" err="1"/>
              <a:t>sanie</a:t>
            </a:r>
            <a:r>
              <a:rPr lang="uk-UA" sz="2200" dirty="0"/>
              <a:t> </a:t>
            </a:r>
            <a:r>
              <a:rPr lang="uk-UA" sz="2200" dirty="0" err="1"/>
              <a:t>care</a:t>
            </a:r>
            <a:r>
              <a:rPr lang="uk-UA" sz="2200" dirty="0"/>
              <a:t> </a:t>
            </a:r>
            <a:r>
              <a:rPr lang="uk-UA" sz="2200" dirty="0" err="1"/>
              <a:t>pl</a:t>
            </a:r>
            <a:r>
              <a:rPr lang="ro-RO" sz="2200" dirty="0"/>
              <a:t>â</a:t>
            </a:r>
            <a:r>
              <a:rPr lang="uk-UA" sz="2200" dirty="0" err="1"/>
              <a:t>nge</a:t>
            </a:r>
            <a:r>
              <a:rPr lang="uk-UA" sz="2200" dirty="0"/>
              <a:t> </a:t>
            </a:r>
            <a:r>
              <a:rPr lang="uk-UA" sz="2200" dirty="0" err="1"/>
              <a:t>dup</a:t>
            </a:r>
            <a:r>
              <a:rPr lang="ro-RO" sz="2200" dirty="0"/>
              <a:t>ă</a:t>
            </a:r>
            <a:r>
              <a:rPr lang="uk-UA" sz="2200" dirty="0"/>
              <a:t> </a:t>
            </a:r>
            <a:r>
              <a:rPr lang="uk-UA" sz="2200" dirty="0" err="1"/>
              <a:t>drum</a:t>
            </a:r>
            <a:r>
              <a:rPr lang="uk-UA" sz="2200" dirty="0"/>
              <a:t> </a:t>
            </a:r>
            <a:r>
              <a:rPr lang="ro-RO" sz="2200" dirty="0"/>
              <a:t>ș</a:t>
            </a:r>
            <a:r>
              <a:rPr lang="uk-UA" sz="2200" dirty="0"/>
              <a:t>i </a:t>
            </a:r>
            <a:r>
              <a:rPr lang="uk-UA" sz="2200" dirty="0" err="1"/>
              <a:t>drumul</a:t>
            </a:r>
            <a:r>
              <a:rPr lang="uk-UA" sz="2200" dirty="0"/>
              <a:t> </a:t>
            </a:r>
            <a:r>
              <a:rPr lang="uk-UA" sz="2200" dirty="0" err="1"/>
              <a:t>dup</a:t>
            </a:r>
            <a:r>
              <a:rPr lang="ro-RO" sz="2200" dirty="0"/>
              <a:t>ă</a:t>
            </a:r>
            <a:r>
              <a:rPr lang="uk-UA" sz="2200" dirty="0"/>
              <a:t> d</a:t>
            </a:r>
            <a:r>
              <a:rPr lang="ro-RO" sz="2200" dirty="0"/>
              <a:t>â</a:t>
            </a:r>
            <a:r>
              <a:rPr lang="uk-UA" sz="2200" dirty="0" err="1"/>
              <a:t>nsa</a:t>
            </a:r>
            <a:r>
              <a:rPr lang="uk-UA" sz="2200" dirty="0"/>
              <a:t>, o </a:t>
            </a:r>
            <a:r>
              <a:rPr lang="uk-UA" sz="2200" dirty="0" err="1"/>
              <a:t>sanie</a:t>
            </a:r>
            <a:r>
              <a:rPr lang="uk-UA" sz="2200" dirty="0"/>
              <a:t> </a:t>
            </a:r>
            <a:r>
              <a:rPr lang="uk-UA" sz="2200" dirty="0" err="1"/>
              <a:t>pentru</a:t>
            </a:r>
            <a:r>
              <a:rPr lang="uk-UA" sz="2200" dirty="0"/>
              <a:t> </a:t>
            </a:r>
            <a:r>
              <a:rPr lang="uk-UA" sz="2200" dirty="0" err="1"/>
              <a:t>care</a:t>
            </a:r>
            <a:r>
              <a:rPr lang="uk-UA" sz="2200" dirty="0"/>
              <a:t> </a:t>
            </a:r>
            <a:r>
              <a:rPr lang="ro-RO" sz="2200" dirty="0" err="1"/>
              <a:t>ș</a:t>
            </a:r>
            <a:r>
              <a:rPr lang="uk-UA" sz="2200" dirty="0"/>
              <a:t>i </a:t>
            </a:r>
            <a:r>
              <a:rPr lang="uk-UA" sz="2200" dirty="0" err="1"/>
              <a:t>cel</a:t>
            </a:r>
            <a:r>
              <a:rPr lang="uk-UA" sz="2200" dirty="0"/>
              <a:t> </a:t>
            </a:r>
            <a:r>
              <a:rPr lang="uk-UA" sz="2200" dirty="0" err="1"/>
              <a:t>de</a:t>
            </a:r>
            <a:r>
              <a:rPr lang="uk-UA" sz="2200" dirty="0"/>
              <a:t> </a:t>
            </a:r>
            <a:r>
              <a:rPr lang="uk-UA" sz="2200" dirty="0" err="1"/>
              <a:t>seama</a:t>
            </a:r>
            <a:r>
              <a:rPr lang="uk-UA" sz="2200" dirty="0"/>
              <a:t> </a:t>
            </a:r>
            <a:r>
              <a:rPr lang="uk-UA" sz="2200" dirty="0" err="1"/>
              <a:t>ta</a:t>
            </a:r>
            <a:r>
              <a:rPr lang="uk-UA" sz="2200" dirty="0"/>
              <a:t> </a:t>
            </a:r>
            <a:r>
              <a:rPr lang="ro-RO" sz="2200" dirty="0" err="1"/>
              <a:t>ț</a:t>
            </a:r>
            <a:r>
              <a:rPr lang="uk-UA" sz="2200" dirty="0"/>
              <a:t>i-</a:t>
            </a:r>
            <a:r>
              <a:rPr lang="uk-UA" sz="2200" dirty="0" err="1"/>
              <a:t>ar</a:t>
            </a:r>
            <a:r>
              <a:rPr lang="uk-UA" sz="2200" dirty="0"/>
              <a:t> </a:t>
            </a:r>
            <a:r>
              <a:rPr lang="uk-UA" sz="2200" dirty="0" err="1"/>
              <a:t>spune</a:t>
            </a:r>
            <a:r>
              <a:rPr lang="uk-UA" sz="2200" dirty="0"/>
              <a:t> </a:t>
            </a:r>
            <a:r>
              <a:rPr lang="uk-UA" sz="2200" dirty="0" err="1"/>
              <a:t>bade</a:t>
            </a:r>
            <a:r>
              <a:rPr lang="uk-UA" sz="2200" dirty="0"/>
              <a:t>.</a:t>
            </a:r>
            <a:endParaRPr lang="ro-RO" sz="2200" dirty="0"/>
          </a:p>
          <a:p>
            <a:pPr algn="just"/>
            <a:r>
              <a:rPr lang="uk-UA" sz="2200" dirty="0"/>
              <a:t> </a:t>
            </a:r>
            <a:r>
              <a:rPr lang="ro-RO" sz="2200" dirty="0"/>
              <a:t>  </a:t>
            </a:r>
            <a:r>
              <a:rPr lang="uk-UA" sz="2200" dirty="0"/>
              <a:t>O </a:t>
            </a:r>
            <a:r>
              <a:rPr lang="uk-UA" sz="2200" dirty="0" err="1"/>
              <a:t>sanie</a:t>
            </a:r>
            <a:r>
              <a:rPr lang="uk-UA" sz="2200" dirty="0"/>
              <a:t>, </a:t>
            </a:r>
            <a:r>
              <a:rPr lang="uk-UA" sz="2200" dirty="0" err="1"/>
              <a:t>at</a:t>
            </a:r>
            <a:r>
              <a:rPr lang="ro-RO" sz="2200" dirty="0"/>
              <a:t>â</a:t>
            </a:r>
            <a:r>
              <a:rPr lang="uk-UA" sz="2200" dirty="0" err="1"/>
              <a:t>ta</a:t>
            </a:r>
            <a:r>
              <a:rPr lang="uk-UA" sz="2200" dirty="0"/>
              <a:t>-i </a:t>
            </a:r>
            <a:r>
              <a:rPr lang="uk-UA" sz="2200" dirty="0" err="1"/>
              <a:t>trebuia</a:t>
            </a:r>
            <a:r>
              <a:rPr lang="uk-UA" sz="2200" dirty="0"/>
              <a:t> </a:t>
            </a:r>
            <a:r>
              <a:rPr lang="uk-UA" sz="2200" dirty="0" err="1"/>
              <a:t>lui</a:t>
            </a:r>
            <a:r>
              <a:rPr lang="uk-UA" sz="2200" dirty="0"/>
              <a:t> </a:t>
            </a:r>
            <a:r>
              <a:rPr lang="uk-UA" sz="2200" dirty="0" err="1"/>
              <a:t>pentru</a:t>
            </a:r>
            <a:r>
              <a:rPr lang="uk-UA" sz="2200" dirty="0"/>
              <a:t> </a:t>
            </a:r>
            <a:r>
              <a:rPr lang="ro-RO" sz="2200" dirty="0" err="1"/>
              <a:t>î</a:t>
            </a:r>
            <a:r>
              <a:rPr lang="uk-UA" sz="2200" dirty="0" err="1"/>
              <a:t>ntreaga</a:t>
            </a:r>
            <a:r>
              <a:rPr lang="uk-UA" sz="2200" dirty="0"/>
              <a:t> </a:t>
            </a:r>
            <a:r>
              <a:rPr lang="uk-UA" sz="2200" dirty="0" err="1"/>
              <a:t>fericire</a:t>
            </a:r>
            <a:r>
              <a:rPr lang="uk-UA" sz="2200" dirty="0"/>
              <a:t>. </a:t>
            </a:r>
            <a:r>
              <a:rPr lang="ro-RO" sz="2200" dirty="0"/>
              <a:t> Ș</a:t>
            </a:r>
            <a:r>
              <a:rPr lang="uk-UA" sz="2200" dirty="0"/>
              <a:t>i </a:t>
            </a:r>
            <a:r>
              <a:rPr lang="uk-UA" sz="2200" dirty="0" err="1"/>
              <a:t>cel</a:t>
            </a:r>
            <a:r>
              <a:rPr lang="uk-UA" sz="2200" dirty="0"/>
              <a:t> </a:t>
            </a:r>
            <a:r>
              <a:rPr lang="uk-UA" sz="2200" dirty="0" err="1"/>
              <a:t>mai</a:t>
            </a:r>
            <a:r>
              <a:rPr lang="uk-UA" sz="2200" dirty="0"/>
              <a:t> </a:t>
            </a:r>
            <a:r>
              <a:rPr lang="uk-UA" sz="2200" dirty="0" err="1"/>
              <a:t>important</a:t>
            </a:r>
            <a:r>
              <a:rPr lang="uk-UA" sz="2200" dirty="0"/>
              <a:t>, e c</a:t>
            </a:r>
            <a:r>
              <a:rPr lang="ro-RO" sz="2200" dirty="0"/>
              <a:t>ă</a:t>
            </a:r>
            <a:r>
              <a:rPr lang="uk-UA" sz="2200" dirty="0"/>
              <a:t> </a:t>
            </a:r>
            <a:r>
              <a:rPr lang="uk-UA" sz="2200" dirty="0" err="1"/>
              <a:t>el</a:t>
            </a:r>
            <a:r>
              <a:rPr lang="uk-UA" sz="2200" dirty="0"/>
              <a:t> e </a:t>
            </a:r>
            <a:r>
              <a:rPr lang="uk-UA" sz="2200" dirty="0" err="1"/>
              <a:t>creatorul</a:t>
            </a:r>
            <a:r>
              <a:rPr lang="uk-UA" sz="2200" dirty="0"/>
              <a:t> </a:t>
            </a:r>
            <a:r>
              <a:rPr lang="uk-UA" sz="2200" dirty="0" err="1"/>
              <a:t>ei</a:t>
            </a:r>
            <a:r>
              <a:rPr lang="uk-UA" sz="2200" dirty="0"/>
              <a:t>, </a:t>
            </a:r>
            <a:r>
              <a:rPr lang="ro-RO" sz="2200" dirty="0" err="1"/>
              <a:t>ș</a:t>
            </a:r>
            <a:r>
              <a:rPr lang="uk-UA" sz="2200" dirty="0"/>
              <a:t>i </a:t>
            </a:r>
            <a:r>
              <a:rPr lang="uk-UA" sz="2200" dirty="0" err="1"/>
              <a:t>nu</a:t>
            </a:r>
            <a:r>
              <a:rPr lang="uk-UA" sz="2200" dirty="0"/>
              <a:t> </a:t>
            </a:r>
            <a:r>
              <a:rPr lang="uk-UA" sz="2200" dirty="0" err="1"/>
              <a:t>ar</a:t>
            </a:r>
            <a:r>
              <a:rPr lang="uk-UA" sz="2200" dirty="0"/>
              <a:t> </a:t>
            </a:r>
            <a:r>
              <a:rPr lang="uk-UA" sz="2200" dirty="0" err="1"/>
              <a:t>renu</a:t>
            </a:r>
            <a:r>
              <a:rPr lang="ro-RO" sz="2200" dirty="0"/>
              <a:t>ț</a:t>
            </a:r>
            <a:r>
              <a:rPr lang="uk-UA" sz="2200" dirty="0"/>
              <a:t>a </a:t>
            </a:r>
            <a:r>
              <a:rPr lang="uk-UA" sz="2200" dirty="0" err="1"/>
              <a:t>la</a:t>
            </a:r>
            <a:r>
              <a:rPr lang="uk-UA" sz="2200" dirty="0"/>
              <a:t> </a:t>
            </a:r>
            <a:r>
              <a:rPr lang="uk-UA" sz="2200" dirty="0" err="1"/>
              <a:t>ea</a:t>
            </a:r>
            <a:r>
              <a:rPr lang="uk-UA" sz="2200" dirty="0"/>
              <a:t> </a:t>
            </a:r>
            <a:r>
              <a:rPr lang="uk-UA" sz="2200" dirty="0" err="1"/>
              <a:t>pentru</a:t>
            </a:r>
            <a:r>
              <a:rPr lang="uk-UA" sz="2200" dirty="0"/>
              <a:t> </a:t>
            </a:r>
            <a:r>
              <a:rPr lang="uk-UA" sz="2200" dirty="0" err="1"/>
              <a:t>nimic</a:t>
            </a:r>
            <a:r>
              <a:rPr lang="uk-UA" sz="2200" dirty="0"/>
              <a:t>, </a:t>
            </a:r>
            <a:r>
              <a:rPr lang="uk-UA" sz="2200" dirty="0" err="1"/>
              <a:t>pentru</a:t>
            </a:r>
            <a:r>
              <a:rPr lang="uk-UA" sz="2200" dirty="0"/>
              <a:t> </a:t>
            </a:r>
            <a:r>
              <a:rPr lang="uk-UA" sz="2200" dirty="0" err="1"/>
              <a:t>ca</a:t>
            </a:r>
            <a:r>
              <a:rPr lang="uk-UA" sz="2200" dirty="0"/>
              <a:t> </a:t>
            </a:r>
            <a:r>
              <a:rPr lang="uk-UA" sz="2200" dirty="0" err="1"/>
              <a:t>lucrarea</a:t>
            </a:r>
            <a:r>
              <a:rPr lang="uk-UA" sz="2200" dirty="0"/>
              <a:t> </a:t>
            </a:r>
            <a:r>
              <a:rPr lang="uk-UA" sz="2200" dirty="0" err="1"/>
              <a:t>sa</a:t>
            </a:r>
            <a:r>
              <a:rPr lang="uk-UA" sz="2200" dirty="0"/>
              <a:t>, e </a:t>
            </a:r>
            <a:r>
              <a:rPr lang="uk-UA" sz="2200" dirty="0" err="1"/>
              <a:t>mult</a:t>
            </a:r>
            <a:r>
              <a:rPr lang="uk-UA" sz="2200" dirty="0"/>
              <a:t> </a:t>
            </a:r>
            <a:r>
              <a:rPr lang="uk-UA" sz="2200" dirty="0" err="1"/>
              <a:t>mai</a:t>
            </a:r>
            <a:r>
              <a:rPr lang="uk-UA" sz="2200" dirty="0"/>
              <a:t> </a:t>
            </a:r>
            <a:r>
              <a:rPr lang="uk-UA" sz="2200" dirty="0" err="1"/>
              <a:t>de</a:t>
            </a:r>
            <a:r>
              <a:rPr lang="uk-UA" sz="2200" dirty="0"/>
              <a:t> </a:t>
            </a:r>
            <a:r>
              <a:rPr lang="uk-UA" sz="2200" dirty="0" err="1"/>
              <a:t>valoare</a:t>
            </a:r>
            <a:r>
              <a:rPr lang="uk-UA" sz="2200" dirty="0"/>
              <a:t> </a:t>
            </a:r>
            <a:r>
              <a:rPr lang="uk-UA" sz="2200" dirty="0" err="1"/>
              <a:t>dec</a:t>
            </a:r>
            <a:r>
              <a:rPr lang="ro-RO" sz="2200" dirty="0"/>
              <a:t>â</a:t>
            </a:r>
            <a:r>
              <a:rPr lang="uk-UA" sz="2200" dirty="0"/>
              <a:t>t </a:t>
            </a:r>
            <a:r>
              <a:rPr lang="uk-UA" sz="2200" dirty="0" err="1"/>
              <a:t>orice</a:t>
            </a:r>
            <a:r>
              <a:rPr lang="uk-UA" sz="2200" dirty="0"/>
              <a:t> </a:t>
            </a:r>
            <a:r>
              <a:rPr lang="uk-UA" sz="2200" dirty="0" err="1"/>
              <a:t>sum</a:t>
            </a:r>
            <a:r>
              <a:rPr lang="ro-RO" sz="2200" dirty="0"/>
              <a:t>ă</a:t>
            </a:r>
            <a:r>
              <a:rPr lang="uk-UA" sz="2200" dirty="0"/>
              <a:t> </a:t>
            </a:r>
            <a:r>
              <a:rPr lang="uk-UA" sz="2200" dirty="0" err="1"/>
              <a:t>de</a:t>
            </a:r>
            <a:r>
              <a:rPr lang="uk-UA" sz="2200" dirty="0"/>
              <a:t> </a:t>
            </a:r>
            <a:r>
              <a:rPr lang="uk-UA" sz="2200" dirty="0" err="1"/>
              <a:t>bani</a:t>
            </a:r>
            <a:r>
              <a:rPr lang="uk-UA" sz="2200" dirty="0"/>
              <a:t>, </a:t>
            </a:r>
            <a:r>
              <a:rPr lang="uk-UA" sz="2200" dirty="0" err="1"/>
              <a:t>are</a:t>
            </a:r>
            <a:r>
              <a:rPr lang="uk-UA" sz="2200" dirty="0"/>
              <a:t> o </a:t>
            </a:r>
            <a:r>
              <a:rPr lang="uk-UA" sz="2200" dirty="0" err="1"/>
              <a:t>valoare</a:t>
            </a:r>
            <a:r>
              <a:rPr lang="uk-UA" sz="2200" dirty="0"/>
              <a:t> </a:t>
            </a:r>
            <a:r>
              <a:rPr lang="uk-UA" sz="2200" dirty="0" err="1"/>
              <a:t>sufleteasc</a:t>
            </a:r>
            <a:r>
              <a:rPr lang="ro-RO" sz="2200" dirty="0"/>
              <a:t>ă</a:t>
            </a:r>
            <a:r>
              <a:rPr lang="uk-UA" sz="2200" dirty="0"/>
              <a:t>, </a:t>
            </a:r>
            <a:r>
              <a:rPr lang="uk-UA" sz="2200" dirty="0" err="1"/>
              <a:t>are</a:t>
            </a:r>
            <a:r>
              <a:rPr lang="uk-UA" sz="2200" dirty="0"/>
              <a:t> </a:t>
            </a:r>
            <a:r>
              <a:rPr lang="uk-UA" sz="2200" dirty="0" err="1"/>
              <a:t>valoarea</a:t>
            </a:r>
            <a:r>
              <a:rPr lang="uk-UA" sz="2200" dirty="0"/>
              <a:t> </a:t>
            </a:r>
            <a:r>
              <a:rPr lang="uk-UA" sz="2200" dirty="0" err="1"/>
              <a:t>care</a:t>
            </a:r>
            <a:r>
              <a:rPr lang="uk-UA" sz="2200" dirty="0"/>
              <a:t> </a:t>
            </a:r>
            <a:r>
              <a:rPr lang="uk-UA" sz="2200" dirty="0" err="1"/>
              <a:t>doar</a:t>
            </a:r>
            <a:r>
              <a:rPr lang="uk-UA" sz="2200" dirty="0"/>
              <a:t> </a:t>
            </a:r>
            <a:r>
              <a:rPr lang="uk-UA" sz="2200" dirty="0" err="1"/>
              <a:t>un</a:t>
            </a:r>
            <a:r>
              <a:rPr lang="uk-UA" sz="2200" dirty="0"/>
              <a:t> </a:t>
            </a:r>
            <a:r>
              <a:rPr lang="uk-UA" sz="2200" dirty="0" err="1"/>
              <a:t>adev</a:t>
            </a:r>
            <a:r>
              <a:rPr lang="ro-RO" sz="2200" dirty="0"/>
              <a:t>ă</a:t>
            </a:r>
            <a:r>
              <a:rPr lang="uk-UA" sz="2200" dirty="0" err="1"/>
              <a:t>rat</a:t>
            </a:r>
            <a:r>
              <a:rPr lang="uk-UA" sz="2200" dirty="0"/>
              <a:t> </a:t>
            </a:r>
            <a:r>
              <a:rPr lang="uk-UA" sz="2200" dirty="0" err="1"/>
              <a:t>me</a:t>
            </a:r>
            <a:r>
              <a:rPr lang="ro-RO" sz="2200" dirty="0"/>
              <a:t>ș</a:t>
            </a:r>
            <a:r>
              <a:rPr lang="uk-UA" sz="2200" dirty="0" err="1"/>
              <a:t>ter</a:t>
            </a:r>
            <a:r>
              <a:rPr lang="uk-UA" sz="2200" dirty="0"/>
              <a:t> o </a:t>
            </a:r>
            <a:r>
              <a:rPr lang="uk-UA" sz="2200" dirty="0" err="1"/>
              <a:t>simte</a:t>
            </a:r>
            <a:r>
              <a:rPr lang="uk-UA" sz="2200" dirty="0"/>
              <a:t> </a:t>
            </a:r>
            <a:r>
              <a:rPr lang="uk-UA" sz="2200" dirty="0" err="1"/>
              <a:t>dup</a:t>
            </a:r>
            <a:r>
              <a:rPr lang="ro-RO" sz="2200" dirty="0"/>
              <a:t>ă</a:t>
            </a:r>
            <a:r>
              <a:rPr lang="uk-UA" sz="2200" dirty="0"/>
              <a:t> </a:t>
            </a:r>
            <a:r>
              <a:rPr lang="uk-UA" sz="2200" dirty="0" err="1"/>
              <a:t>ce</a:t>
            </a:r>
            <a:r>
              <a:rPr lang="uk-UA" sz="2200" dirty="0"/>
              <a:t>-</a:t>
            </a:r>
            <a:r>
              <a:rPr lang="ro-RO" sz="2200" dirty="0"/>
              <a:t>ș</a:t>
            </a:r>
            <a:r>
              <a:rPr lang="uk-UA" sz="2200" dirty="0"/>
              <a:t>i </a:t>
            </a:r>
            <a:r>
              <a:rPr lang="ro-RO" sz="2200" dirty="0" err="1"/>
              <a:t>î</a:t>
            </a:r>
            <a:r>
              <a:rPr lang="uk-UA" sz="2200" dirty="0" err="1"/>
              <a:t>ncheie</a:t>
            </a:r>
            <a:r>
              <a:rPr lang="uk-UA" sz="2200" dirty="0"/>
              <a:t> </a:t>
            </a:r>
            <a:r>
              <a:rPr lang="uk-UA" sz="2200" dirty="0" err="1"/>
              <a:t>lucrarea</a:t>
            </a:r>
            <a:r>
              <a:rPr lang="uk-UA" sz="2200" dirty="0"/>
              <a:t>.</a:t>
            </a:r>
            <a:endParaRPr lang="ro-RO" sz="2200" dirty="0"/>
          </a:p>
          <a:p>
            <a:pPr algn="just"/>
            <a:endParaRPr lang="uk-UA" sz="2200" dirty="0"/>
          </a:p>
          <a:p>
            <a:pPr algn="l"/>
            <a:endParaRPr lang="uk-UA" dirty="0"/>
          </a:p>
        </p:txBody>
      </p:sp>
      <p:pic>
        <p:nvPicPr>
          <p:cNvPr id="5" name="Рисунок 4" descr="sanie_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14309" y="2351316"/>
            <a:ext cx="5029201" cy="330419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213463" y="1162594"/>
            <a:ext cx="7171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„Artistul trăieşte veşnic prin creaţia sa”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14309" y="5799909"/>
            <a:ext cx="489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i="1" dirty="0"/>
              <a:t>Sania – motivul central al nuvelei</a:t>
            </a:r>
            <a:endParaRPr lang="en-US" sz="2000" b="1" i="1" dirty="0"/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0" end="2106.36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8876">
        <p14:reveal/>
      </p:transition>
    </mc:Choice>
    <mc:Fallback xmlns="">
      <p:transition spd="slow" advTm="98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4" b="4184"/>
          <a:stretch/>
        </p:blipFill>
        <p:spPr>
          <a:xfrm>
            <a:off x="0" y="-309093"/>
            <a:ext cx="12192000" cy="7387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93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3566" y="1122363"/>
            <a:ext cx="6570617" cy="928506"/>
          </a:xfrm>
        </p:spPr>
        <p:txBody>
          <a:bodyPr>
            <a:normAutofit/>
          </a:bodyPr>
          <a:lstStyle/>
          <a:p>
            <a:r>
              <a:rPr lang="ro-RO" sz="4000" dirty="0"/>
              <a:t>Tema nuvelei</a:t>
            </a:r>
            <a:endParaRPr lang="en-US" sz="40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algn="l" fontAlgn="base"/>
            <a:r>
              <a:rPr lang="uk-UA" dirty="0"/>
              <a:t> </a:t>
            </a:r>
            <a:endParaRPr lang="ro-RO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3961"/>
          <a:stretch/>
        </p:blipFill>
        <p:spPr>
          <a:xfrm>
            <a:off x="0" y="-1"/>
            <a:ext cx="12192000" cy="7077953"/>
          </a:xfrm>
          <a:prstGeom prst="rect">
            <a:avLst/>
          </a:prstGeom>
        </p:spPr>
      </p:pic>
      <p:graphicFrame>
        <p:nvGraphicFramePr>
          <p:cNvPr id="8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217221"/>
              </p:ext>
            </p:extLst>
          </p:nvPr>
        </p:nvGraphicFramePr>
        <p:xfrm>
          <a:off x="801188" y="187082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52206" y="1039826"/>
            <a:ext cx="6213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dirty="0"/>
              <a:t>Tema și ideea:</a:t>
            </a:r>
            <a:endParaRPr lang="en-US" sz="4800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6" end="1721.408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6214">
        <p15:prstTrans prst="airplane"/>
      </p:transition>
    </mc:Choice>
    <mc:Fallback xmlns="">
      <p:transition spd="slow" advTm="66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 b="49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200" b="1" dirty="0"/>
              <a:t>Momentele subiectului:</a:t>
            </a:r>
            <a:endParaRPr lang="en-US" sz="3200" dirty="0"/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758948"/>
              </p:ext>
            </p:extLst>
          </p:nvPr>
        </p:nvGraphicFramePr>
        <p:xfrm>
          <a:off x="2315309" y="1441937"/>
          <a:ext cx="8188568" cy="473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1163">
        <p15:prstTrans prst="pageCurlDouble"/>
      </p:transition>
    </mc:Choice>
    <mc:Fallback xmlns="">
      <p:transition spd="slow" advTm="91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" b="4330"/>
          <a:stretch/>
        </p:blipFill>
        <p:spPr>
          <a:xfrm>
            <a:off x="0" y="-10667"/>
            <a:ext cx="12191999" cy="6878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/>
              <a:t>Locul acțiunii </a:t>
            </a:r>
            <a:endParaRPr lang="en-US" b="1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25089"/>
              </p:ext>
            </p:extLst>
          </p:nvPr>
        </p:nvGraphicFramePr>
        <p:xfrm>
          <a:off x="838199" y="1869140"/>
          <a:ext cx="10515600" cy="434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4455">
        <p15:prstTrans prst="drape"/>
      </p:transition>
    </mc:Choice>
    <mc:Fallback xmlns="">
      <p:transition spd="slow" advTm="94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93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3566" y="1122363"/>
            <a:ext cx="6570617" cy="928506"/>
          </a:xfrm>
        </p:spPr>
        <p:txBody>
          <a:bodyPr>
            <a:normAutofit/>
          </a:bodyPr>
          <a:lstStyle/>
          <a:p>
            <a:r>
              <a:rPr lang="ro-RO" sz="4000" dirty="0"/>
              <a:t>Tema nuvelei</a:t>
            </a:r>
            <a:endParaRPr lang="en-US" sz="40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algn="l" fontAlgn="base"/>
            <a:r>
              <a:rPr lang="uk-UA" dirty="0"/>
              <a:t> </a:t>
            </a:r>
            <a:endParaRPr lang="ro-RO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0" b="4143"/>
          <a:stretch/>
        </p:blipFill>
        <p:spPr>
          <a:xfrm>
            <a:off x="0" y="1"/>
            <a:ext cx="12286445" cy="7093914"/>
          </a:xfrm>
          <a:prstGeom prst="rect">
            <a:avLst/>
          </a:prstGeom>
        </p:spPr>
      </p:pic>
      <p:graphicFrame>
        <p:nvGraphicFramePr>
          <p:cNvPr id="8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612849"/>
              </p:ext>
            </p:extLst>
          </p:nvPr>
        </p:nvGraphicFramePr>
        <p:xfrm>
          <a:off x="374573" y="2181496"/>
          <a:ext cx="11049920" cy="446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52206" y="1039826"/>
            <a:ext cx="6213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dirty="0"/>
              <a:t>Timpul  acțiunei:</a:t>
            </a:r>
            <a:endParaRPr lang="en-US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5" y="5282006"/>
            <a:ext cx="1443095" cy="1251481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" end="2861.11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36610" cy="6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7094">
        <p15:prstTrans prst="origami"/>
      </p:transition>
    </mc:Choice>
    <mc:Fallback xmlns="">
      <p:transition spd="slow" advTm="167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4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6788" y="345384"/>
            <a:ext cx="5721531" cy="862929"/>
          </a:xfrm>
        </p:spPr>
        <p:txBody>
          <a:bodyPr>
            <a:normAutofit/>
          </a:bodyPr>
          <a:lstStyle/>
          <a:p>
            <a:r>
              <a:rPr lang="ro-RO" sz="4000" dirty="0"/>
              <a:t>Personajele: </a:t>
            </a:r>
            <a:endParaRPr lang="en-US" sz="40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81497"/>
            <a:ext cx="9144000" cy="3076303"/>
          </a:xfrm>
        </p:spPr>
        <p:txBody>
          <a:bodyPr>
            <a:normAutofit/>
          </a:bodyPr>
          <a:lstStyle/>
          <a:p>
            <a:pPr algn="l" fontAlgn="base"/>
            <a:r>
              <a:rPr lang="uk-UA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0917333"/>
              </p:ext>
            </p:extLst>
          </p:nvPr>
        </p:nvGraphicFramePr>
        <p:xfrm>
          <a:off x="2442754" y="1208313"/>
          <a:ext cx="8225246" cy="512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кутник 5"/>
          <p:cNvSpPr/>
          <p:nvPr/>
        </p:nvSpPr>
        <p:spPr>
          <a:xfrm>
            <a:off x="918754" y="2305319"/>
            <a:ext cx="27780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i="1" dirty="0"/>
              <a:t>Personajele lui I. Druţă sunt suflete creatoare, visătoare, au menirea de a cuceri inimi, pentru a făuri şi a planta în sufletele oamenilor crezul artistic.</a:t>
            </a:r>
            <a:endParaRPr lang="uk-UA" sz="2000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1758.48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0484">
        <p:checker/>
      </p:transition>
    </mc:Choice>
    <mc:Fallback xmlns="">
      <p:transition spd="slow" advTm="9048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1360</Words>
  <Application>Microsoft Office PowerPoint</Application>
  <PresentationFormat>Широкоэкранный</PresentationFormat>
  <Paragraphs>111</Paragraphs>
  <Slides>13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inherit</vt:lpstr>
      <vt:lpstr>Тема Office</vt:lpstr>
      <vt:lpstr>Ion Druță, nuvela Sania</vt:lpstr>
      <vt:lpstr>Obiective operaționale:</vt:lpstr>
      <vt:lpstr>Презентация PowerPoint</vt:lpstr>
      <vt:lpstr>Презентация PowerPoint</vt:lpstr>
      <vt:lpstr>Tema nuvelei</vt:lpstr>
      <vt:lpstr>Momentele subiectului:</vt:lpstr>
      <vt:lpstr>Locul acțiunii </vt:lpstr>
      <vt:lpstr>Tema nuvelei</vt:lpstr>
      <vt:lpstr>Personajele: </vt:lpstr>
      <vt:lpstr>Caracterizarea personajului principal: </vt:lpstr>
      <vt:lpstr>Vocabular: </vt:lpstr>
      <vt:lpstr>Fișă de lectură:</vt:lpstr>
      <vt:lpstr>Fișă de lectură: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Лилия Говорнян</cp:lastModifiedBy>
  <cp:revision>97</cp:revision>
  <dcterms:created xsi:type="dcterms:W3CDTF">2020-04-29T18:12:12Z</dcterms:created>
  <dcterms:modified xsi:type="dcterms:W3CDTF">2023-03-30T19:45:32Z</dcterms:modified>
</cp:coreProperties>
</file>