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5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833199" y="1782008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Energia internă a corpurilor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031694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Energia internă a unui corp reprezintă cantitatea totală de energie pe care o deține acel corp datorită mișcării neregulate a particulelor sale componente (molecule, atomi, electroni). Această energie este influențată de factori precum temperatura, presiunea și compoziția materialului.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299686" y="6058614"/>
            <a:ext cx="1891427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F5B6FB-9F7B-219D-8AA1-BE6A85788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501" y="1870769"/>
            <a:ext cx="560070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035016"/>
            <a:ext cx="571595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Concluzii și rezumat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115622" y="3173730"/>
            <a:ext cx="107545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În concluzie, energia internă a corpurilor reprezintă </a:t>
            </a:r>
            <a:r>
              <a:rPr lang="en-US" sz="175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cantitatea totală de energie de orice fel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conținută în interiorul acestora, fiind direct legată de temperatura sistemului.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115622" y="3973354"/>
            <a:ext cx="107545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Măsurarea energiei interne se face prin </a:t>
            </a:r>
            <a:r>
              <a:rPr lang="en-US" sz="175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căldura primită sau cedată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de corp în procesele termodinamice, iar </a:t>
            </a:r>
            <a:r>
              <a:rPr lang="en-US" sz="175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relația sa cu temperatura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este fundamentală pentru înțelegerea fenomenelor de transfer de căldură.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115622" y="5128379"/>
            <a:ext cx="107545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Procesele termodinamice, precum </a:t>
            </a:r>
            <a:r>
              <a:rPr lang="en-US" sz="175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transformările izoterme, izobare și izovolumetrice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, au numeroase </a:t>
            </a:r>
            <a:r>
              <a:rPr lang="en-US" sz="175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aplicații practice în inginerie și tehnologie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, de la mașinile termice la sisteme de refrigerare și încălzire.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6319599" y="2232065"/>
            <a:ext cx="704123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Definiția energiei interne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3259693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Energia internă reprezintă totalitatea energiilor cinetica și potențială ale particulelor ce compun un corp. Aceasta include energia de mișcare a atomilor și moleculelor, precum și energia de atracție dintre ele.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319599" y="49312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Fiecare corp posedă o anumită cantitate de energie internă, care depinde de temperatură, starea de agregare și compoziția sa chimică.</a:t>
            </a:r>
            <a:endParaRPr lang="en-US" sz="17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BAE434-DA46-ABFD-28F0-7E6F9853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2226509"/>
            <a:ext cx="5541400" cy="4244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37905"/>
            <a:ext cx="757547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Măsurarea energiei interne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5391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17627" y="2580799"/>
            <a:ext cx="1310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261544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Calorimetrie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09586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Calorimetria este o metodă de măsurare a energiei interne prin determinarea cantității de căldură absorbită sau eliberată în timpul unui proces fizic sau chimic.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25391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47861" y="2580799"/>
            <a:ext cx="199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2615446"/>
            <a:ext cx="37697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Măsurători termodinamice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09586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Folosind senzori de temperatură și presiune, putem măsura direct variațiile de energie internă ale unui sistem în timpul proceselor termodinamice.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2686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83456" y="5310307"/>
            <a:ext cx="19931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3449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Ecuații de stare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5825371"/>
            <a:ext cx="85842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Ecuațiile de stare, cum ar fi ecuația lui van der Waals, permit calcularea energiei interne a unui sistem pe baza parametrilor de stare precum presiunea, volumul și temperatura.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833199" y="188487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Relația dintre energie internă și temperatură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60687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Energia internă a unui corp este direct proporțională cu temperatura acestuia. Cu cât temperatura corpului crește, cu atât energia internă a acestuia crește, deoarece moleculele se mișcă mai rapid și au o energie cinetică mai mare.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2783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Această relație poate fi exprimată matematic prin ecuația: E = k x T, unde E reprezintă energia internă, T temperatura și k este o constantă specifică fiecărui sistem.</a:t>
            </a:r>
            <a:endParaRPr lang="en-US" sz="17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F18041-4634-CEBE-2247-5C267E7F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215" y="2714625"/>
            <a:ext cx="5037986" cy="3061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346359"/>
            <a:ext cx="710445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Căldura și lucrul mecanic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760220" y="2573893"/>
            <a:ext cx="528399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Căldura și lucrul mecanic sunt două forme de transfer de energie. Căldura este energia transferată datorită diferenței de temperatură, în timp ce lucrul mecanic reprezintă energia transferată printr-o forță care acționează asupra unui corp.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760220" y="4906208"/>
            <a:ext cx="528399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Căldura și lucrul mecanic pot fi transformați unul în altul printr-un proces termodinamic. Acest proces descrie modul în care un sistem transformă energia internă în lucru mecanic sau primește energie sub formă de căldură.</a:t>
            </a:r>
            <a:endParaRPr lang="en-US" sz="17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6D43B2-D220-B140-D6A5-227C9D9E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540" y="2945607"/>
            <a:ext cx="5852624" cy="33443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263491"/>
            <a:ext cx="721506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Procesele termodinamice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2402205"/>
            <a:ext cx="44410" cy="4563785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6" name="Shape 4"/>
          <p:cNvSpPr/>
          <p:nvPr/>
        </p:nvSpPr>
        <p:spPr>
          <a:xfrm>
            <a:off x="6287631" y="280350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57579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49656" y="2617470"/>
            <a:ext cx="1310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2694027" y="2624376"/>
            <a:ext cx="339911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Transformările izoterme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1760220" y="3104793"/>
            <a:ext cx="43329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În procesele izoterme, temperatura rămâne constantă în timp ce energia internă a sistemului poate varia.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565172" y="3914358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68665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5604" y="3728323"/>
            <a:ext cx="199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8537258" y="3735229"/>
            <a:ext cx="34185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Transformările izobarice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8537258" y="4215646"/>
            <a:ext cx="433292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În transformările izobarice, presiunea rămâne constantă în timp ce volumul și energia internă a sistemului pot varia.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6287631" y="502092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79321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15485" y="4834890"/>
            <a:ext cx="19931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1867257" y="4841796"/>
            <a:ext cx="422588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Transformările izovolumetrice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1760220" y="5322213"/>
            <a:ext cx="433292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În procesele izovolumetrice, volumul rămâne constant în timp ce presiunea și energia internă a sistemului pot varia.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799267"/>
            <a:ext cx="976336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Primul principiu al termodinamicii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760220" y="2049066"/>
            <a:ext cx="237101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Principiul fundamental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1760220" y="2965609"/>
            <a:ext cx="2371011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Primul principiu al termodinamicii stabilește că energia nu poate fi distrusă, ci doar transformată dintr-o formă în alta. Această lege fundamentală a naturii reprezintă un principiu central în studiul proceselor termodinamice.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680823" y="2049066"/>
            <a:ext cx="237101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Energia și lucrul mecanic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680823" y="2965609"/>
            <a:ext cx="2371011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Potrivit primului principiu, orice schimbare în energia internă a unui sistem este egală cu suma lucrului mecanic efectuat asupra sistemului și a căldurii transferate către sistem.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426" y="2049066"/>
            <a:ext cx="237101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Aplicații practice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426" y="2965609"/>
            <a:ext cx="2371011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Primul principiu al termodinamicii stă la baza funcționării motoarelor, a frigiderelor, a centralelor electrice și a unei multitudini de dispozitive tehnologice care transformă energie dintr-o formă în alta.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522029" y="2049066"/>
            <a:ext cx="237101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Conservarea energiei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522029" y="2965609"/>
            <a:ext cx="237101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Această lege fundamentală asigură conservarea energiei totale a Universului, principiu esențial în fizică și în toate domeniile științifice.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Transformări izoterme, izobare și izovolumetrice</a:t>
            </a:r>
            <a:endParaRPr lang="en-US" sz="4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3128843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Transformări izoterme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În transformările izoterme, temperatura sistemului rămâne constantă în timp ce energia internă și volumul se pot modifica.</a:t>
            </a:r>
            <a:endParaRPr lang="en-US" sz="174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2914055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Transformări izobare</a:t>
            </a:r>
            <a:endParaRPr lang="en-US" sz="2175" dirty="0"/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În transformările izobare, presiunea sistemului rămâne constantă în timp ce energia internă și volumul pot varia.</a:t>
            </a:r>
            <a:endParaRPr lang="en-US" sz="174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3951089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Transformări izovolumetrice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În transformările izovolumetrice, volumul sistemului rămâne constant în timp ce energia internă și presiunea pot varia.</a:t>
            </a:r>
            <a:endParaRPr lang="en-US" sz="17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2739033" y="504349"/>
            <a:ext cx="9152334" cy="11441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04"/>
              </a:lnSpc>
              <a:buNone/>
            </a:pPr>
            <a:r>
              <a:rPr lang="en-US" sz="3603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Aplicații practice ale proceselor termodinamice</a:t>
            </a:r>
            <a:endParaRPr lang="en-US" sz="3603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033" y="2014538"/>
            <a:ext cx="2082165" cy="12868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739033" y="3530084"/>
            <a:ext cx="2082165" cy="5719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2"/>
              </a:lnSpc>
              <a:buNone/>
            </a:pPr>
            <a:r>
              <a:rPr lang="en-US" sz="1802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Producerea de energie electrică</a:t>
            </a:r>
            <a:endParaRPr lang="en-US" sz="1802" dirty="0"/>
          </a:p>
        </p:txBody>
      </p:sp>
      <p:sp>
        <p:nvSpPr>
          <p:cNvPr id="7" name="Text 4"/>
          <p:cNvSpPr/>
          <p:nvPr/>
        </p:nvSpPr>
        <p:spPr>
          <a:xfrm>
            <a:off x="2739033" y="4211836"/>
            <a:ext cx="2082165" cy="3513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6"/>
              </a:lnSpc>
              <a:buNone/>
            </a:pPr>
            <a:r>
              <a:rPr lang="en-US" sz="144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Centralele electrice termice utilizează procesele termodinamice pentru a converti energia termică a combustibililor în energie electrică, asigurând o parte semnificativă a nevoilor energetice ale societății.</a:t>
            </a:r>
            <a:endParaRPr lang="en-US" sz="1441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756" y="2014538"/>
            <a:ext cx="2082165" cy="12868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095756" y="3530084"/>
            <a:ext cx="2082165" cy="5719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2"/>
              </a:lnSpc>
              <a:buNone/>
            </a:pPr>
            <a:r>
              <a:rPr lang="en-US" sz="1802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Motoare cu ardere internă</a:t>
            </a:r>
            <a:endParaRPr lang="en-US" sz="1802" dirty="0"/>
          </a:p>
        </p:txBody>
      </p:sp>
      <p:sp>
        <p:nvSpPr>
          <p:cNvPr id="10" name="Text 6"/>
          <p:cNvSpPr/>
          <p:nvPr/>
        </p:nvSpPr>
        <p:spPr>
          <a:xfrm>
            <a:off x="5095756" y="4211836"/>
            <a:ext cx="2082165" cy="2927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6"/>
              </a:lnSpc>
              <a:buNone/>
            </a:pPr>
            <a:r>
              <a:rPr lang="en-US" sz="144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Motoarele cu ardere internă, precum cele ale automobilelor, utilizează ciclul Otto și Diesel, transformând energia chimică a combustibililor în energie mecanică prin procese termodinamice.</a:t>
            </a:r>
            <a:endParaRPr lang="en-US" sz="1441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479" y="2014538"/>
            <a:ext cx="2082165" cy="128682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52479" y="3530084"/>
            <a:ext cx="2082165" cy="5719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2"/>
              </a:lnSpc>
              <a:buNone/>
            </a:pPr>
            <a:r>
              <a:rPr lang="en-US" sz="1802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Sisteme de răcire și climatizare</a:t>
            </a:r>
            <a:endParaRPr lang="en-US" sz="1802" dirty="0"/>
          </a:p>
        </p:txBody>
      </p:sp>
      <p:sp>
        <p:nvSpPr>
          <p:cNvPr id="13" name="Text 8"/>
          <p:cNvSpPr/>
          <p:nvPr/>
        </p:nvSpPr>
        <p:spPr>
          <a:xfrm>
            <a:off x="7452479" y="4211836"/>
            <a:ext cx="2082165" cy="3513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6"/>
              </a:lnSpc>
              <a:buNone/>
            </a:pPr>
            <a:r>
              <a:rPr lang="en-US" sz="144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Frigiderele, congelatoarele și sistemele de climatizare utilizează cicluri termodinamice de refrigerare pentru a transfera căldură dintr-un spațiu sau fluid la altul, asigurând confortul și conservarea alimentelor.</a:t>
            </a:r>
            <a:endParaRPr lang="en-US" sz="1441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02" y="2014538"/>
            <a:ext cx="2082165" cy="128682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809202" y="3530084"/>
            <a:ext cx="2082165" cy="5719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2"/>
              </a:lnSpc>
              <a:buNone/>
            </a:pPr>
            <a:r>
              <a:rPr lang="en-US" sz="1802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Pompe de căldură</a:t>
            </a:r>
            <a:endParaRPr lang="en-US" sz="1802" dirty="0"/>
          </a:p>
        </p:txBody>
      </p:sp>
      <p:sp>
        <p:nvSpPr>
          <p:cNvPr id="16" name="Text 10"/>
          <p:cNvSpPr/>
          <p:nvPr/>
        </p:nvSpPr>
        <p:spPr>
          <a:xfrm>
            <a:off x="9809202" y="4211836"/>
            <a:ext cx="2082165" cy="26349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6"/>
              </a:lnSpc>
              <a:buNone/>
            </a:pPr>
            <a:r>
              <a:rPr lang="en-US" sz="144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Pompele de căldură utilizează procese termodinamice reversibile pentru a transfera căldură dintr-o sursă la o altă sursă, fiind eficiente în încălzirea și răcirea clădirilor.</a:t>
            </a:r>
            <a:endParaRPr lang="en-US" sz="144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846</Words>
  <Application>Microsoft Office PowerPoint</Application>
  <PresentationFormat>Довільний</PresentationFormat>
  <Paragraphs>70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Alexandria</vt:lpstr>
      <vt:lpstr>Arial</vt:lpstr>
      <vt:lpstr>Sora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Ana Serafimovna</dc:creator>
  <cp:lastModifiedBy>Liliya Hovornyan</cp:lastModifiedBy>
  <cp:revision>3</cp:revision>
  <dcterms:created xsi:type="dcterms:W3CDTF">2024-04-24T17:33:22Z</dcterms:created>
  <dcterms:modified xsi:type="dcterms:W3CDTF">2024-04-24T17:44:50Z</dcterms:modified>
</cp:coreProperties>
</file>