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605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22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9144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315170"/>
            <a:ext cx="7477601" cy="1916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Ciclul apei în natură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833199" y="4564856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Apa în natură parcurge un ciclu continuu, de la soluri și corpuri de apă la atmosferă și înapoi.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5542240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43637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Importanța ciclului apei pentru viață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269456"/>
            <a:ext cx="5166122" cy="1650802"/>
          </a:xfrm>
          <a:prstGeom prst="roundRect">
            <a:avLst>
              <a:gd name="adj" fmla="val 6057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67783" y="3499247"/>
            <a:ext cx="38364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Susținerea ecosistemelor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7783" y="3979664"/>
            <a:ext cx="470654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Ciclul apei asigură echilibrul și prosperitatea ecosistemelor naturale.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3269456"/>
            <a:ext cx="5166122" cy="1650802"/>
          </a:xfrm>
          <a:prstGeom prst="roundRect">
            <a:avLst>
              <a:gd name="adj" fmla="val 6057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56076" y="3499247"/>
            <a:ext cx="402383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Necesități umane de bază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56076" y="3979664"/>
            <a:ext cx="470654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Apa e esențială pentru hrană, igienă și activitățile zilnice.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5142428"/>
            <a:ext cx="5166122" cy="1650802"/>
          </a:xfrm>
          <a:prstGeom prst="roundRect">
            <a:avLst>
              <a:gd name="adj" fmla="val 6057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267783" y="5372219"/>
            <a:ext cx="316813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Producția de energie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67783" y="5852636"/>
            <a:ext cx="470654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Apa e folosită în centrale hidroelectrice și în alte procese.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5142428"/>
            <a:ext cx="5166122" cy="1650802"/>
          </a:xfrm>
          <a:prstGeom prst="roundRect">
            <a:avLst>
              <a:gd name="adj" fmla="val 6057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56076" y="5372219"/>
            <a:ext cx="367903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Resurse pentru industrie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56076" y="5852636"/>
            <a:ext cx="470654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Apa e folosită ca materie primă în diverse procese industriale.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263491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Evaporarea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402205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716780"/>
            <a:ext cx="329588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Evaporarea din ape de suprafață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544383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Radația solară încălzește apa, cauzând evaporarea și trecerea apei în formă de vapori în atmosferă.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402205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716899"/>
            <a:ext cx="282380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Evaporarea din sol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197316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Apa din sol se evaporă datorită temperaturii și vântului, lăsând în urmă sărurile și mineralele.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402205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716899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Evaporarea prin transpirația plantelor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544503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Plantele absorb apă din sol și o eliberează în atmosferă sub formă de vapori prin pori din frunze.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27027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558528"/>
            <a:ext cx="651248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Transpirația plantelor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786062"/>
            <a:ext cx="500622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Plantele eliberează apă sub formă de vapori prin pori mici pe frunze, numite stome. Acest proces este cunoscut sub numele de transpirație.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2037993" y="4052173"/>
            <a:ext cx="500622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Transpirația ajută la transportul apei și nutrienților din sol către frunze și contribuie la răcirea plantei.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2037993" y="4962882"/>
            <a:ext cx="500622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Rata de transpirație depinde de factori precum temperatura, umiditatea aerului și intensitatea luminii solare.</a:t>
            </a:r>
            <a:endParaRPr lang="en-US" sz="175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806" y="2836069"/>
            <a:ext cx="5006221" cy="35850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765227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Condensarea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3792855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După ce apa s-a evaporat în atmosferă, aerul umed se răcește, determinând condensarea vaporilor de apă și formarea norilor.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4753570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Când temperatura aerului scade sub punctul de rouă, vaporii de apă se condensează sub formă de picături mici, care alcătuiesc norii.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942868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Precipitațiile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3970496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Când aburii ating straturi mai reci ale atmosferei, apa se condensează și formează picături de ploaie, fulgi de zăpadă sau alte forme de precipitații.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4931212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Precipitațiile cad pe sol, în râuri și lacuri, alimentând circuitul apei în natură.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441133"/>
            <a:ext cx="695182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Scurgerea la suprafață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579846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89442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Exfiltrarea apei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374838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Apa de la precipitații se scurge la suprafața terenului, alimentând pâraiele și râurile.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579846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894540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Eroziune și sedimentare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722144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Apa de suprafață transportă sedimente și poate eroda solul, schimbând forma relief-ului.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579846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89454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Risc de inundații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374958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Volumul prea mare de apă de suprafață poate duce la inundații ale zonelor joase.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884283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Infiltrarea în sol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111818"/>
            <a:ext cx="500622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După ce apa ajunge la suprafața solului, o parte se infiltrează în adâncime.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2037993" y="4022527"/>
            <a:ext cx="500622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Infiltrarea este influențată de tipul de sol, gradul de umiditate și porozitatea sa.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2037993" y="4933236"/>
            <a:ext cx="500622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Apa infiltrată alimentează rezervele de apă subterană și este folosită de plante.</a:t>
            </a:r>
            <a:endParaRPr lang="en-US" sz="175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806" y="3161824"/>
            <a:ext cx="5006221" cy="29335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54293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Acumularea în ape subterane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4264938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După ce apa de suprafață se infiltrează în sol, o parte ajunge să se acumuleze în formațiuni geologice subterane, cunoscute ca ape subterane. Aceste rezerve de apă sub pământ sunt o sursă importantă de apă potabilă și pentru irigații.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682710"/>
            <a:ext cx="1000767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Descărcarea în ape de suprafață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910245"/>
            <a:ext cx="500622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Apa acumulată în sol sau stocată în roci ajunge în râuri, lacuri și oceane prin procese de drenaj și scurgere.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2037993" y="4176355"/>
            <a:ext cx="500622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Apa subterană este eliberată treptat în apele de suprafață, asigurând un debit constant al acestora.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2037993" y="5087064"/>
            <a:ext cx="500622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Diferența de nivel între pânza freatică și apa de suprafață determină direcția de curgere a apei.</a:t>
            </a:r>
            <a:endParaRPr lang="en-US" sz="175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806" y="2960251"/>
            <a:ext cx="5006221" cy="33366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519</Words>
  <Application>Microsoft Office PowerPoint</Application>
  <PresentationFormat>Довільний</PresentationFormat>
  <Paragraphs>55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Overpass</vt:lpstr>
      <vt:lpstr>Syne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Daria</dc:creator>
  <cp:lastModifiedBy>Liliya Hovornyan</cp:lastModifiedBy>
  <cp:revision>2</cp:revision>
  <dcterms:created xsi:type="dcterms:W3CDTF">2024-05-22T21:22:02Z</dcterms:created>
  <dcterms:modified xsi:type="dcterms:W3CDTF">2024-05-22T21:24:27Z</dcterms:modified>
</cp:coreProperties>
</file>