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03" r:id="rId1"/>
  </p:sldMasterIdLst>
  <p:notesMasterIdLst>
    <p:notesMasterId r:id="rId16"/>
  </p:notesMasterIdLst>
  <p:sldIdLst>
    <p:sldId id="256" r:id="rId2"/>
    <p:sldId id="265" r:id="rId3"/>
    <p:sldId id="257" r:id="rId4"/>
    <p:sldId id="275" r:id="rId5"/>
    <p:sldId id="259" r:id="rId6"/>
    <p:sldId id="260" r:id="rId7"/>
    <p:sldId id="261" r:id="rId8"/>
    <p:sldId id="262" r:id="rId9"/>
    <p:sldId id="263" r:id="rId10"/>
    <p:sldId id="266" r:id="rId11"/>
    <p:sldId id="264" r:id="rId12"/>
    <p:sldId id="274" r:id="rId13"/>
    <p:sldId id="277" r:id="rId14"/>
    <p:sldId id="278" r:id="rId15"/>
  </p:sldIdLst>
  <p:sldSz cx="9144000" cy="5143500" type="screen16x9"/>
  <p:notesSz cx="6858000" cy="9144000"/>
  <p:embeddedFontLst>
    <p:embeddedFont>
      <p:font typeface="Crimson Text" panose="020B0604020202020204" charset="0"/>
      <p:regular r:id="rId17"/>
      <p:bold r:id="rId18"/>
      <p:italic r:id="rId19"/>
      <p:boldItalic r:id="rId20"/>
    </p:embeddedFont>
    <p:embeddedFont>
      <p:font typeface="Lato" panose="020F0502020204030203" pitchFamily="34" charset="0"/>
      <p:regular r:id="rId21"/>
      <p:bold r:id="rId22"/>
      <p:italic r:id="rId23"/>
      <p:boldItalic r:id="rId24"/>
    </p:embeddedFont>
    <p:embeddedFont>
      <p:font typeface="Montserrat" panose="00000500000000000000" pitchFamily="2" charset="0"/>
      <p:regular r:id="rId25"/>
      <p:bold r:id="rId26"/>
      <p:italic r:id="rId27"/>
      <p:boldItalic r:id="rId28"/>
    </p:embeddedFont>
    <p:embeddedFont>
      <p:font typeface="Vidaloka" panose="020B0604020202020204" charset="0"/>
      <p:regular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ED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FAFE4FA-ACD4-4938-8EE8-86BD798DD635}">
  <a:tblStyle styleId="{0FAFE4FA-ACD4-4938-8EE8-86BD798DD63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420" autoAdjust="0"/>
    <p:restoredTop sz="92015" autoAdjust="0"/>
  </p:normalViewPr>
  <p:slideViewPr>
    <p:cSldViewPr snapToGrid="0">
      <p:cViewPr varScale="1">
        <p:scale>
          <a:sx n="109" d="100"/>
          <a:sy n="109" d="100"/>
        </p:scale>
        <p:origin x="102" y="5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0" name="Google Shape;48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
        <p:cNvGrpSpPr/>
        <p:nvPr/>
      </p:nvGrpSpPr>
      <p:grpSpPr>
        <a:xfrm>
          <a:off x="0" y="0"/>
          <a:ext cx="0" cy="0"/>
          <a:chOff x="0" y="0"/>
          <a:chExt cx="0" cy="0"/>
        </a:xfrm>
      </p:grpSpPr>
      <p:sp>
        <p:nvSpPr>
          <p:cNvPr id="556" name="Google Shape;556;gcc7554a049_0_3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7" name="Google Shape;557;gcc7554a049_0_3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7"/>
        <p:cNvGrpSpPr/>
        <p:nvPr/>
      </p:nvGrpSpPr>
      <p:grpSpPr>
        <a:xfrm>
          <a:off x="0" y="0"/>
          <a:ext cx="0" cy="0"/>
          <a:chOff x="0" y="0"/>
          <a:chExt cx="0" cy="0"/>
        </a:xfrm>
      </p:grpSpPr>
      <p:sp>
        <p:nvSpPr>
          <p:cNvPr id="658" name="Google Shape;658;gcf7a3c503a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9" name="Google Shape;659;gcf7a3c503a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g105aad17dc0_0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3" name="Google Shape;563;g105aad17dc0_0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gcc7554a049_0_3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6" name="Google Shape;486;gcc7554a049_0_3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Google Shape;508;g105aad17dc0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9" name="Google Shape;509;g105aad17dc0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gcd8a80d6bc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2" name="Google Shape;532;gcd8a80d6bc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g105aad17dc0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8" name="Google Shape;538;g105aad17dc0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gcd8a80d6b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4" name="Google Shape;544;gcd8a80d6b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g105aad17dc0_0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1" name="Google Shape;551;g105aad17dc0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Google Shape;569;gcf7a3c503a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0" name="Google Shape;570;gcf7a3c503a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039975" y="1248300"/>
            <a:ext cx="7064100" cy="2052600"/>
          </a:xfrm>
          <a:prstGeom prst="rect">
            <a:avLst/>
          </a:prstGeom>
        </p:spPr>
        <p:txBody>
          <a:bodyPr spcFirstLastPara="1" wrap="square" lIns="91425" tIns="91425" rIns="91425" bIns="91425" anchor="t" anchorCtr="0">
            <a:noAutofit/>
          </a:bodyPr>
          <a:lstStyle>
            <a:lvl1pPr lvl="0" algn="ctr">
              <a:spcBef>
                <a:spcPts val="0"/>
              </a:spcBef>
              <a:spcAft>
                <a:spcPts val="0"/>
              </a:spcAft>
              <a:buSzPts val="5200"/>
              <a:buNone/>
              <a:defRPr sz="65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1040000" y="3300900"/>
            <a:ext cx="7064100" cy="4419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16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cxnSp>
        <p:nvCxnSpPr>
          <p:cNvPr id="11" name="Google Shape;11;p2"/>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12" name="Google Shape;12;p2"/>
          <p:cNvCxnSpPr/>
          <p:nvPr/>
        </p:nvCxnSpPr>
        <p:spPr>
          <a:xfrm flipH="1">
            <a:off x="-257975" y="-72550"/>
            <a:ext cx="3047400" cy="13464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13" name="Google Shape;13;p2"/>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14" name="Google Shape;14;p2"/>
          <p:cNvCxnSpPr/>
          <p:nvPr/>
        </p:nvCxnSpPr>
        <p:spPr>
          <a:xfrm flipH="1">
            <a:off x="6467450" y="3935375"/>
            <a:ext cx="3047400" cy="13464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ext">
  <p:cSld name="CUSTOM_13">
    <p:spTree>
      <p:nvGrpSpPr>
        <p:cNvPr id="1" name="Shape 125"/>
        <p:cNvGrpSpPr/>
        <p:nvPr/>
      </p:nvGrpSpPr>
      <p:grpSpPr>
        <a:xfrm>
          <a:off x="0" y="0"/>
          <a:ext cx="0" cy="0"/>
          <a:chOff x="0" y="0"/>
          <a:chExt cx="0" cy="0"/>
        </a:xfrm>
      </p:grpSpPr>
      <p:sp>
        <p:nvSpPr>
          <p:cNvPr id="126" name="Google Shape;126;p17"/>
          <p:cNvSpPr txBox="1">
            <a:spLocks noGrp="1"/>
          </p:cNvSpPr>
          <p:nvPr>
            <p:ph type="subTitle" idx="1"/>
          </p:nvPr>
        </p:nvSpPr>
        <p:spPr>
          <a:xfrm>
            <a:off x="2648400" y="1682000"/>
            <a:ext cx="3847200" cy="2379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1"/>
              </a:buClr>
              <a:buSzPts val="1400"/>
              <a:buChar char="●"/>
              <a:defRPr sz="1400"/>
            </a:lvl1pPr>
            <a:lvl2pPr lvl="1" algn="ctr" rtl="0">
              <a:spcBef>
                <a:spcPts val="0"/>
              </a:spcBef>
              <a:spcAft>
                <a:spcPts val="0"/>
              </a:spcAft>
              <a:buClr>
                <a:schemeClr val="dk1"/>
              </a:buClr>
              <a:buSzPts val="1400"/>
              <a:buChar char="○"/>
              <a:defRPr/>
            </a:lvl2pPr>
            <a:lvl3pPr lvl="2" algn="ctr" rtl="0">
              <a:spcBef>
                <a:spcPts val="0"/>
              </a:spcBef>
              <a:spcAft>
                <a:spcPts val="0"/>
              </a:spcAft>
              <a:buClr>
                <a:schemeClr val="dk1"/>
              </a:buClr>
              <a:buSzPts val="1400"/>
              <a:buChar char="■"/>
              <a:defRPr/>
            </a:lvl3pPr>
            <a:lvl4pPr lvl="3" algn="ctr" rtl="0">
              <a:spcBef>
                <a:spcPts val="0"/>
              </a:spcBef>
              <a:spcAft>
                <a:spcPts val="0"/>
              </a:spcAft>
              <a:buClr>
                <a:schemeClr val="dk1"/>
              </a:buClr>
              <a:buSzPts val="1400"/>
              <a:buChar char="●"/>
              <a:defRPr/>
            </a:lvl4pPr>
            <a:lvl5pPr lvl="4" algn="ctr" rtl="0">
              <a:spcBef>
                <a:spcPts val="0"/>
              </a:spcBef>
              <a:spcAft>
                <a:spcPts val="0"/>
              </a:spcAft>
              <a:buClr>
                <a:schemeClr val="dk1"/>
              </a:buClr>
              <a:buSzPts val="1400"/>
              <a:buChar char="○"/>
              <a:defRPr/>
            </a:lvl5pPr>
            <a:lvl6pPr lvl="5" algn="ctr" rtl="0">
              <a:spcBef>
                <a:spcPts val="0"/>
              </a:spcBef>
              <a:spcAft>
                <a:spcPts val="0"/>
              </a:spcAft>
              <a:buClr>
                <a:schemeClr val="dk1"/>
              </a:buClr>
              <a:buSzPts val="1400"/>
              <a:buChar char="■"/>
              <a:defRPr/>
            </a:lvl6pPr>
            <a:lvl7pPr lvl="6" algn="ctr" rtl="0">
              <a:spcBef>
                <a:spcPts val="0"/>
              </a:spcBef>
              <a:spcAft>
                <a:spcPts val="0"/>
              </a:spcAft>
              <a:buClr>
                <a:schemeClr val="dk1"/>
              </a:buClr>
              <a:buSzPts val="1400"/>
              <a:buChar char="●"/>
              <a:defRPr/>
            </a:lvl7pPr>
            <a:lvl8pPr lvl="7" algn="ctr" rtl="0">
              <a:spcBef>
                <a:spcPts val="0"/>
              </a:spcBef>
              <a:spcAft>
                <a:spcPts val="0"/>
              </a:spcAft>
              <a:buClr>
                <a:schemeClr val="dk1"/>
              </a:buClr>
              <a:buSzPts val="1400"/>
              <a:buChar char="○"/>
              <a:defRPr/>
            </a:lvl8pPr>
            <a:lvl9pPr lvl="8" algn="ctr" rtl="0">
              <a:spcBef>
                <a:spcPts val="0"/>
              </a:spcBef>
              <a:spcAft>
                <a:spcPts val="0"/>
              </a:spcAft>
              <a:buClr>
                <a:schemeClr val="dk1"/>
              </a:buClr>
              <a:buSzPts val="1400"/>
              <a:buChar char="■"/>
              <a:defRPr/>
            </a:lvl9pPr>
          </a:lstStyle>
          <a:p>
            <a:endParaRPr/>
          </a:p>
        </p:txBody>
      </p:sp>
      <p:sp>
        <p:nvSpPr>
          <p:cNvPr id="127" name="Google Shape;127;p17"/>
          <p:cNvSpPr txBox="1">
            <a:spLocks noGrp="1"/>
          </p:cNvSpPr>
          <p:nvPr>
            <p:ph type="title"/>
          </p:nvPr>
        </p:nvSpPr>
        <p:spPr>
          <a:xfrm>
            <a:off x="1732050" y="445025"/>
            <a:ext cx="56799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cxnSp>
        <p:nvCxnSpPr>
          <p:cNvPr id="128" name="Google Shape;128;p17"/>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129" name="Google Shape;129;p17"/>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130" name="Google Shape;130;p17"/>
          <p:cNvCxnSpPr/>
          <p:nvPr/>
        </p:nvCxnSpPr>
        <p:spPr>
          <a:xfrm>
            <a:off x="-250225" y="4076450"/>
            <a:ext cx="1926900"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131" name="Google Shape;131;p17"/>
          <p:cNvCxnSpPr/>
          <p:nvPr/>
        </p:nvCxnSpPr>
        <p:spPr>
          <a:xfrm>
            <a:off x="7441150" y="-48375"/>
            <a:ext cx="1926900"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ext 1">
  <p:cSld name="CUSTOM_3">
    <p:spTree>
      <p:nvGrpSpPr>
        <p:cNvPr id="1" name="Shape 132"/>
        <p:cNvGrpSpPr/>
        <p:nvPr/>
      </p:nvGrpSpPr>
      <p:grpSpPr>
        <a:xfrm>
          <a:off x="0" y="0"/>
          <a:ext cx="0" cy="0"/>
          <a:chOff x="0" y="0"/>
          <a:chExt cx="0" cy="0"/>
        </a:xfrm>
      </p:grpSpPr>
      <p:sp>
        <p:nvSpPr>
          <p:cNvPr id="133" name="Google Shape;133;p18"/>
          <p:cNvSpPr txBox="1">
            <a:spLocks noGrp="1"/>
          </p:cNvSpPr>
          <p:nvPr>
            <p:ph type="title"/>
          </p:nvPr>
        </p:nvSpPr>
        <p:spPr>
          <a:xfrm>
            <a:off x="1994850" y="1482825"/>
            <a:ext cx="5154300" cy="1291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9000"/>
              <a:buNone/>
              <a:defRPr sz="9000"/>
            </a:lvl1pPr>
            <a:lvl2pPr lvl="1" algn="ctr" rtl="0">
              <a:spcBef>
                <a:spcPts val="0"/>
              </a:spcBef>
              <a:spcAft>
                <a:spcPts val="0"/>
              </a:spcAft>
              <a:buSzPts val="9000"/>
              <a:buNone/>
              <a:defRPr sz="9000"/>
            </a:lvl2pPr>
            <a:lvl3pPr lvl="2" algn="ctr" rtl="0">
              <a:spcBef>
                <a:spcPts val="0"/>
              </a:spcBef>
              <a:spcAft>
                <a:spcPts val="0"/>
              </a:spcAft>
              <a:buSzPts val="9000"/>
              <a:buNone/>
              <a:defRPr sz="9000"/>
            </a:lvl3pPr>
            <a:lvl4pPr lvl="3" algn="ctr" rtl="0">
              <a:spcBef>
                <a:spcPts val="0"/>
              </a:spcBef>
              <a:spcAft>
                <a:spcPts val="0"/>
              </a:spcAft>
              <a:buSzPts val="9000"/>
              <a:buNone/>
              <a:defRPr sz="9000"/>
            </a:lvl4pPr>
            <a:lvl5pPr lvl="4" algn="ctr" rtl="0">
              <a:spcBef>
                <a:spcPts val="0"/>
              </a:spcBef>
              <a:spcAft>
                <a:spcPts val="0"/>
              </a:spcAft>
              <a:buSzPts val="9000"/>
              <a:buNone/>
              <a:defRPr sz="9000"/>
            </a:lvl5pPr>
            <a:lvl6pPr lvl="5" algn="ctr" rtl="0">
              <a:spcBef>
                <a:spcPts val="0"/>
              </a:spcBef>
              <a:spcAft>
                <a:spcPts val="0"/>
              </a:spcAft>
              <a:buSzPts val="9000"/>
              <a:buNone/>
              <a:defRPr sz="9000"/>
            </a:lvl6pPr>
            <a:lvl7pPr lvl="6" algn="ctr" rtl="0">
              <a:spcBef>
                <a:spcPts val="0"/>
              </a:spcBef>
              <a:spcAft>
                <a:spcPts val="0"/>
              </a:spcAft>
              <a:buSzPts val="9000"/>
              <a:buNone/>
              <a:defRPr sz="9000"/>
            </a:lvl7pPr>
            <a:lvl8pPr lvl="7" algn="ctr" rtl="0">
              <a:spcBef>
                <a:spcPts val="0"/>
              </a:spcBef>
              <a:spcAft>
                <a:spcPts val="0"/>
              </a:spcAft>
              <a:buSzPts val="9000"/>
              <a:buNone/>
              <a:defRPr sz="9000"/>
            </a:lvl8pPr>
            <a:lvl9pPr lvl="8" algn="ctr" rtl="0">
              <a:spcBef>
                <a:spcPts val="0"/>
              </a:spcBef>
              <a:spcAft>
                <a:spcPts val="0"/>
              </a:spcAft>
              <a:buSzPts val="9000"/>
              <a:buNone/>
              <a:defRPr sz="9000"/>
            </a:lvl9pPr>
          </a:lstStyle>
          <a:p>
            <a:endParaRPr/>
          </a:p>
        </p:txBody>
      </p:sp>
      <p:sp>
        <p:nvSpPr>
          <p:cNvPr id="134" name="Google Shape;134;p18"/>
          <p:cNvSpPr txBox="1">
            <a:spLocks noGrp="1"/>
          </p:cNvSpPr>
          <p:nvPr>
            <p:ph type="subTitle" idx="1"/>
          </p:nvPr>
        </p:nvSpPr>
        <p:spPr>
          <a:xfrm>
            <a:off x="2299500" y="2972150"/>
            <a:ext cx="4545000" cy="55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cxnSp>
        <p:nvCxnSpPr>
          <p:cNvPr id="135" name="Google Shape;135;p18"/>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136" name="Google Shape;136;p18"/>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2">
  <p:cSld name="CUSTOM_14">
    <p:spTree>
      <p:nvGrpSpPr>
        <p:cNvPr id="1" name="Shape 137"/>
        <p:cNvGrpSpPr/>
        <p:nvPr/>
      </p:nvGrpSpPr>
      <p:grpSpPr>
        <a:xfrm>
          <a:off x="0" y="0"/>
          <a:ext cx="0" cy="0"/>
          <a:chOff x="0" y="0"/>
          <a:chExt cx="0" cy="0"/>
        </a:xfrm>
      </p:grpSpPr>
      <p:sp>
        <p:nvSpPr>
          <p:cNvPr id="138" name="Google Shape;138;p19"/>
          <p:cNvSpPr txBox="1">
            <a:spLocks noGrp="1"/>
          </p:cNvSpPr>
          <p:nvPr>
            <p:ph type="title"/>
          </p:nvPr>
        </p:nvSpPr>
        <p:spPr>
          <a:xfrm>
            <a:off x="3742850" y="1549875"/>
            <a:ext cx="4545000" cy="1291200"/>
          </a:xfrm>
          <a:prstGeom prst="rect">
            <a:avLst/>
          </a:prstGeom>
        </p:spPr>
        <p:txBody>
          <a:bodyPr spcFirstLastPara="1" wrap="square" lIns="91425" tIns="91425" rIns="91425" bIns="91425" anchor="t" anchorCtr="0">
            <a:noAutofit/>
          </a:bodyPr>
          <a:lstStyle>
            <a:lvl1pPr lvl="0" rtl="0">
              <a:spcBef>
                <a:spcPts val="0"/>
              </a:spcBef>
              <a:spcAft>
                <a:spcPts val="0"/>
              </a:spcAft>
              <a:buSzPts val="9000"/>
              <a:buNone/>
              <a:defRPr sz="9000"/>
            </a:lvl1pPr>
            <a:lvl2pPr lvl="1" rtl="0">
              <a:spcBef>
                <a:spcPts val="0"/>
              </a:spcBef>
              <a:spcAft>
                <a:spcPts val="0"/>
              </a:spcAft>
              <a:buSzPts val="9000"/>
              <a:buNone/>
              <a:defRPr sz="9000"/>
            </a:lvl2pPr>
            <a:lvl3pPr lvl="2" rtl="0">
              <a:spcBef>
                <a:spcPts val="0"/>
              </a:spcBef>
              <a:spcAft>
                <a:spcPts val="0"/>
              </a:spcAft>
              <a:buSzPts val="9000"/>
              <a:buNone/>
              <a:defRPr sz="9000"/>
            </a:lvl3pPr>
            <a:lvl4pPr lvl="3" rtl="0">
              <a:spcBef>
                <a:spcPts val="0"/>
              </a:spcBef>
              <a:spcAft>
                <a:spcPts val="0"/>
              </a:spcAft>
              <a:buSzPts val="9000"/>
              <a:buNone/>
              <a:defRPr sz="9000"/>
            </a:lvl4pPr>
            <a:lvl5pPr lvl="4" rtl="0">
              <a:spcBef>
                <a:spcPts val="0"/>
              </a:spcBef>
              <a:spcAft>
                <a:spcPts val="0"/>
              </a:spcAft>
              <a:buSzPts val="9000"/>
              <a:buNone/>
              <a:defRPr sz="9000"/>
            </a:lvl5pPr>
            <a:lvl6pPr lvl="5" rtl="0">
              <a:spcBef>
                <a:spcPts val="0"/>
              </a:spcBef>
              <a:spcAft>
                <a:spcPts val="0"/>
              </a:spcAft>
              <a:buSzPts val="9000"/>
              <a:buNone/>
              <a:defRPr sz="9000"/>
            </a:lvl6pPr>
            <a:lvl7pPr lvl="6" rtl="0">
              <a:spcBef>
                <a:spcPts val="0"/>
              </a:spcBef>
              <a:spcAft>
                <a:spcPts val="0"/>
              </a:spcAft>
              <a:buSzPts val="9000"/>
              <a:buNone/>
              <a:defRPr sz="9000"/>
            </a:lvl7pPr>
            <a:lvl8pPr lvl="7" rtl="0">
              <a:spcBef>
                <a:spcPts val="0"/>
              </a:spcBef>
              <a:spcAft>
                <a:spcPts val="0"/>
              </a:spcAft>
              <a:buSzPts val="9000"/>
              <a:buNone/>
              <a:defRPr sz="9000"/>
            </a:lvl8pPr>
            <a:lvl9pPr lvl="8" rtl="0">
              <a:spcBef>
                <a:spcPts val="0"/>
              </a:spcBef>
              <a:spcAft>
                <a:spcPts val="0"/>
              </a:spcAft>
              <a:buSzPts val="9000"/>
              <a:buNone/>
              <a:defRPr sz="9000"/>
            </a:lvl9pPr>
          </a:lstStyle>
          <a:p>
            <a:endParaRPr/>
          </a:p>
        </p:txBody>
      </p:sp>
      <p:sp>
        <p:nvSpPr>
          <p:cNvPr id="139" name="Google Shape;139;p19"/>
          <p:cNvSpPr txBox="1">
            <a:spLocks noGrp="1"/>
          </p:cNvSpPr>
          <p:nvPr>
            <p:ph type="subTitle" idx="1"/>
          </p:nvPr>
        </p:nvSpPr>
        <p:spPr>
          <a:xfrm>
            <a:off x="3742850" y="3039213"/>
            <a:ext cx="4545000" cy="554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1400"/>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cxnSp>
        <p:nvCxnSpPr>
          <p:cNvPr id="140" name="Google Shape;140;p19"/>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141" name="Google Shape;141;p19"/>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142" name="Google Shape;142;p19"/>
          <p:cNvCxnSpPr/>
          <p:nvPr/>
        </p:nvCxnSpPr>
        <p:spPr>
          <a:xfrm>
            <a:off x="-250225" y="4076450"/>
            <a:ext cx="1926900"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143" name="Google Shape;143;p19"/>
          <p:cNvCxnSpPr/>
          <p:nvPr/>
        </p:nvCxnSpPr>
        <p:spPr>
          <a:xfrm>
            <a:off x="7441150" y="-48375"/>
            <a:ext cx="1926900"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144" name="Google Shape;144;p19"/>
          <p:cNvCxnSpPr/>
          <p:nvPr/>
        </p:nvCxnSpPr>
        <p:spPr>
          <a:xfrm flipH="1">
            <a:off x="7454238" y="4053663"/>
            <a:ext cx="1926900"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145" name="Google Shape;145;p19"/>
          <p:cNvCxnSpPr/>
          <p:nvPr/>
        </p:nvCxnSpPr>
        <p:spPr>
          <a:xfrm flipH="1">
            <a:off x="-237137" y="-71162"/>
            <a:ext cx="1926900"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1">
  <p:cSld name="CUSTOM_15">
    <p:spTree>
      <p:nvGrpSpPr>
        <p:cNvPr id="1" name="Shape 146"/>
        <p:cNvGrpSpPr/>
        <p:nvPr/>
      </p:nvGrpSpPr>
      <p:grpSpPr>
        <a:xfrm>
          <a:off x="0" y="0"/>
          <a:ext cx="0" cy="0"/>
          <a:chOff x="0" y="0"/>
          <a:chExt cx="0" cy="0"/>
        </a:xfrm>
      </p:grpSpPr>
      <p:sp>
        <p:nvSpPr>
          <p:cNvPr id="147" name="Google Shape;147;p20"/>
          <p:cNvSpPr txBox="1">
            <a:spLocks noGrp="1"/>
          </p:cNvSpPr>
          <p:nvPr>
            <p:ph type="title"/>
          </p:nvPr>
        </p:nvSpPr>
        <p:spPr>
          <a:xfrm>
            <a:off x="1677925" y="2511803"/>
            <a:ext cx="3714900" cy="805800"/>
          </a:xfrm>
          <a:prstGeom prst="rect">
            <a:avLst/>
          </a:prstGeom>
          <a:noFill/>
        </p:spPr>
        <p:txBody>
          <a:bodyPr spcFirstLastPara="1" wrap="square" lIns="91425" tIns="91425" rIns="91425" bIns="91425" anchor="t" anchorCtr="0">
            <a:noAutofit/>
          </a:bodyPr>
          <a:lstStyle>
            <a:lvl1pPr lvl="0" algn="r" rtl="0">
              <a:spcBef>
                <a:spcPts val="0"/>
              </a:spcBef>
              <a:spcAft>
                <a:spcPts val="0"/>
              </a:spcAft>
              <a:buClr>
                <a:schemeClr val="accent4"/>
              </a:buClr>
              <a:buSzPts val="3600"/>
              <a:buNone/>
              <a:defRPr sz="5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48" name="Google Shape;148;p20"/>
          <p:cNvSpPr txBox="1">
            <a:spLocks noGrp="1"/>
          </p:cNvSpPr>
          <p:nvPr>
            <p:ph type="title" idx="2" hasCustomPrompt="1"/>
          </p:nvPr>
        </p:nvSpPr>
        <p:spPr>
          <a:xfrm>
            <a:off x="3741925" y="1484693"/>
            <a:ext cx="1650900" cy="978300"/>
          </a:xfrm>
          <a:prstGeom prst="rect">
            <a:avLst/>
          </a:prstGeom>
        </p:spPr>
        <p:txBody>
          <a:bodyPr spcFirstLastPara="1" wrap="square" lIns="91425" tIns="91425" rIns="91425" bIns="91425" anchor="t" anchorCtr="0">
            <a:noAutofit/>
          </a:bodyPr>
          <a:lstStyle>
            <a:lvl1pPr lvl="0" algn="r" rtl="0">
              <a:spcBef>
                <a:spcPts val="0"/>
              </a:spcBef>
              <a:spcAft>
                <a:spcPts val="0"/>
              </a:spcAft>
              <a:buSzPts val="6000"/>
              <a:buNone/>
              <a:defRPr sz="7000">
                <a:solidFill>
                  <a:schemeClr val="accent1"/>
                </a:solidFill>
              </a:defRPr>
            </a:lvl1pPr>
            <a:lvl2pPr lvl="1" algn="ctr" rtl="0">
              <a:spcBef>
                <a:spcPts val="0"/>
              </a:spcBef>
              <a:spcAft>
                <a:spcPts val="0"/>
              </a:spcAft>
              <a:buSzPts val="6000"/>
              <a:buNone/>
              <a:defRPr sz="6000" b="1"/>
            </a:lvl2pPr>
            <a:lvl3pPr lvl="2" algn="ctr" rtl="0">
              <a:spcBef>
                <a:spcPts val="0"/>
              </a:spcBef>
              <a:spcAft>
                <a:spcPts val="0"/>
              </a:spcAft>
              <a:buSzPts val="6000"/>
              <a:buNone/>
              <a:defRPr sz="6000" b="1"/>
            </a:lvl3pPr>
            <a:lvl4pPr lvl="3" algn="ctr" rtl="0">
              <a:spcBef>
                <a:spcPts val="0"/>
              </a:spcBef>
              <a:spcAft>
                <a:spcPts val="0"/>
              </a:spcAft>
              <a:buSzPts val="6000"/>
              <a:buNone/>
              <a:defRPr sz="6000" b="1"/>
            </a:lvl4pPr>
            <a:lvl5pPr lvl="4" algn="ctr" rtl="0">
              <a:spcBef>
                <a:spcPts val="0"/>
              </a:spcBef>
              <a:spcAft>
                <a:spcPts val="0"/>
              </a:spcAft>
              <a:buSzPts val="6000"/>
              <a:buNone/>
              <a:defRPr sz="6000" b="1"/>
            </a:lvl5pPr>
            <a:lvl6pPr lvl="5" algn="ctr" rtl="0">
              <a:spcBef>
                <a:spcPts val="0"/>
              </a:spcBef>
              <a:spcAft>
                <a:spcPts val="0"/>
              </a:spcAft>
              <a:buSzPts val="6000"/>
              <a:buNone/>
              <a:defRPr sz="6000" b="1"/>
            </a:lvl6pPr>
            <a:lvl7pPr lvl="6" algn="ctr" rtl="0">
              <a:spcBef>
                <a:spcPts val="0"/>
              </a:spcBef>
              <a:spcAft>
                <a:spcPts val="0"/>
              </a:spcAft>
              <a:buSzPts val="6000"/>
              <a:buNone/>
              <a:defRPr sz="6000" b="1"/>
            </a:lvl7pPr>
            <a:lvl8pPr lvl="7" algn="ctr" rtl="0">
              <a:spcBef>
                <a:spcPts val="0"/>
              </a:spcBef>
              <a:spcAft>
                <a:spcPts val="0"/>
              </a:spcAft>
              <a:buSzPts val="6000"/>
              <a:buNone/>
              <a:defRPr sz="6000" b="1"/>
            </a:lvl8pPr>
            <a:lvl9pPr lvl="8" algn="ctr" rtl="0">
              <a:spcBef>
                <a:spcPts val="0"/>
              </a:spcBef>
              <a:spcAft>
                <a:spcPts val="0"/>
              </a:spcAft>
              <a:buSzPts val="6000"/>
              <a:buNone/>
              <a:defRPr sz="6000" b="1"/>
            </a:lvl9pPr>
          </a:lstStyle>
          <a:p>
            <a:r>
              <a:t>xx%</a:t>
            </a:r>
          </a:p>
        </p:txBody>
      </p:sp>
      <p:sp>
        <p:nvSpPr>
          <p:cNvPr id="149" name="Google Shape;149;p20"/>
          <p:cNvSpPr txBox="1">
            <a:spLocks noGrp="1"/>
          </p:cNvSpPr>
          <p:nvPr>
            <p:ph type="subTitle" idx="1"/>
          </p:nvPr>
        </p:nvSpPr>
        <p:spPr>
          <a:xfrm>
            <a:off x="831625" y="3244000"/>
            <a:ext cx="4561200" cy="3930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800"/>
              <a:buNone/>
              <a:defRPr sz="1400">
                <a:solidFill>
                  <a:schemeClr val="dk1"/>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cxnSp>
        <p:nvCxnSpPr>
          <p:cNvPr id="150" name="Google Shape;150;p20"/>
          <p:cNvCxnSpPr/>
          <p:nvPr/>
        </p:nvCxnSpPr>
        <p:spPr>
          <a:xfrm rot="10800000">
            <a:off x="-30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151" name="Google Shape;151;p20"/>
          <p:cNvCxnSpPr/>
          <p:nvPr/>
        </p:nvCxnSpPr>
        <p:spPr>
          <a:xfrm rot="10800000">
            <a:off x="-300" y="487745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152" name="Google Shape;152;p20"/>
          <p:cNvCxnSpPr/>
          <p:nvPr/>
        </p:nvCxnSpPr>
        <p:spPr>
          <a:xfrm>
            <a:off x="-112875" y="3979775"/>
            <a:ext cx="1378500" cy="12363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153" name="Google Shape;153;p20"/>
          <p:cNvCxnSpPr/>
          <p:nvPr/>
        </p:nvCxnSpPr>
        <p:spPr>
          <a:xfrm>
            <a:off x="7908725" y="-88700"/>
            <a:ext cx="1418700" cy="10644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p:cSld name="CUSTOM_10">
    <p:spTree>
      <p:nvGrpSpPr>
        <p:cNvPr id="1" name="Shape 449"/>
        <p:cNvGrpSpPr/>
        <p:nvPr/>
      </p:nvGrpSpPr>
      <p:grpSpPr>
        <a:xfrm>
          <a:off x="0" y="0"/>
          <a:ext cx="0" cy="0"/>
          <a:chOff x="0" y="0"/>
          <a:chExt cx="0" cy="0"/>
        </a:xfrm>
      </p:grpSpPr>
      <p:cxnSp>
        <p:nvCxnSpPr>
          <p:cNvPr id="450" name="Google Shape;450;p50"/>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451" name="Google Shape;451;p50"/>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1">
  <p:cSld name="CUSTOM_10_1">
    <p:spTree>
      <p:nvGrpSpPr>
        <p:cNvPr id="1" name="Shape 452"/>
        <p:cNvGrpSpPr/>
        <p:nvPr/>
      </p:nvGrpSpPr>
      <p:grpSpPr>
        <a:xfrm>
          <a:off x="0" y="0"/>
          <a:ext cx="0" cy="0"/>
          <a:chOff x="0" y="0"/>
          <a:chExt cx="0" cy="0"/>
        </a:xfrm>
      </p:grpSpPr>
      <p:cxnSp>
        <p:nvCxnSpPr>
          <p:cNvPr id="453" name="Google Shape;453;p51"/>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454" name="Google Shape;454;p51"/>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455" name="Google Shape;455;p51"/>
          <p:cNvCxnSpPr/>
          <p:nvPr/>
        </p:nvCxnSpPr>
        <p:spPr>
          <a:xfrm>
            <a:off x="7434175" y="-125600"/>
            <a:ext cx="1993200" cy="13302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456" name="Google Shape;456;p51"/>
          <p:cNvCxnSpPr/>
          <p:nvPr/>
        </p:nvCxnSpPr>
        <p:spPr>
          <a:xfrm>
            <a:off x="-147275" y="3943475"/>
            <a:ext cx="1993200" cy="13302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2">
  <p:cSld name="CUSTOM_10_1_1">
    <p:spTree>
      <p:nvGrpSpPr>
        <p:cNvPr id="1" name="Shape 457"/>
        <p:cNvGrpSpPr/>
        <p:nvPr/>
      </p:nvGrpSpPr>
      <p:grpSpPr>
        <a:xfrm>
          <a:off x="0" y="0"/>
          <a:ext cx="0" cy="0"/>
          <a:chOff x="0" y="0"/>
          <a:chExt cx="0" cy="0"/>
        </a:xfrm>
      </p:grpSpPr>
      <p:cxnSp>
        <p:nvCxnSpPr>
          <p:cNvPr id="458" name="Google Shape;458;p52"/>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459" name="Google Shape;459;p52"/>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460" name="Google Shape;460;p52"/>
          <p:cNvCxnSpPr/>
          <p:nvPr/>
        </p:nvCxnSpPr>
        <p:spPr>
          <a:xfrm flipH="1">
            <a:off x="6772150" y="3663450"/>
            <a:ext cx="2823300" cy="16332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ackground 3">
  <p:cSld name="CUSTOM_30">
    <p:spTree>
      <p:nvGrpSpPr>
        <p:cNvPr id="1" name="Shape 461"/>
        <p:cNvGrpSpPr/>
        <p:nvPr/>
      </p:nvGrpSpPr>
      <p:grpSpPr>
        <a:xfrm>
          <a:off x="0" y="0"/>
          <a:ext cx="0" cy="0"/>
          <a:chOff x="0" y="0"/>
          <a:chExt cx="0" cy="0"/>
        </a:xfrm>
      </p:grpSpPr>
      <p:cxnSp>
        <p:nvCxnSpPr>
          <p:cNvPr id="462" name="Google Shape;462;p53"/>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463" name="Google Shape;463;p53"/>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464" name="Google Shape;464;p53"/>
          <p:cNvCxnSpPr/>
          <p:nvPr/>
        </p:nvCxnSpPr>
        <p:spPr>
          <a:xfrm>
            <a:off x="-250225" y="4076450"/>
            <a:ext cx="1926900"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465" name="Google Shape;465;p53"/>
          <p:cNvCxnSpPr/>
          <p:nvPr/>
        </p:nvCxnSpPr>
        <p:spPr>
          <a:xfrm>
            <a:off x="7441150" y="-48375"/>
            <a:ext cx="1926900"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466" name="Google Shape;466;p53"/>
          <p:cNvCxnSpPr/>
          <p:nvPr/>
        </p:nvCxnSpPr>
        <p:spPr>
          <a:xfrm flipH="1">
            <a:off x="7454238" y="4053663"/>
            <a:ext cx="1926900"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467" name="Google Shape;467;p53"/>
          <p:cNvCxnSpPr/>
          <p:nvPr/>
        </p:nvCxnSpPr>
        <p:spPr>
          <a:xfrm flipH="1">
            <a:off x="-237137" y="-71162"/>
            <a:ext cx="1926900"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2714550" y="2366272"/>
            <a:ext cx="3714900" cy="818400"/>
          </a:xfrm>
          <a:prstGeom prst="rect">
            <a:avLst/>
          </a:prstGeom>
          <a:noFill/>
        </p:spPr>
        <p:txBody>
          <a:bodyPr spcFirstLastPara="1" wrap="square" lIns="91425" tIns="91425" rIns="91425" bIns="91425" anchor="t" anchorCtr="0">
            <a:noAutofit/>
          </a:bodyPr>
          <a:lstStyle>
            <a:lvl1pPr lvl="0" rtl="0">
              <a:spcBef>
                <a:spcPts val="0"/>
              </a:spcBef>
              <a:spcAft>
                <a:spcPts val="0"/>
              </a:spcAft>
              <a:buClr>
                <a:schemeClr val="accent4"/>
              </a:buClr>
              <a:buSzPts val="3600"/>
              <a:buNone/>
              <a:defRPr sz="5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7" name="Google Shape;17;p3"/>
          <p:cNvSpPr txBox="1">
            <a:spLocks noGrp="1"/>
          </p:cNvSpPr>
          <p:nvPr>
            <p:ph type="title" idx="2" hasCustomPrompt="1"/>
          </p:nvPr>
        </p:nvSpPr>
        <p:spPr>
          <a:xfrm>
            <a:off x="3746550" y="1339163"/>
            <a:ext cx="1650900" cy="978300"/>
          </a:xfrm>
          <a:prstGeom prst="rect">
            <a:avLst/>
          </a:prstGeom>
        </p:spPr>
        <p:txBody>
          <a:bodyPr spcFirstLastPara="1" wrap="square" lIns="91425" tIns="91425" rIns="91425" bIns="91425" anchor="t" anchorCtr="0">
            <a:noAutofit/>
          </a:bodyPr>
          <a:lstStyle>
            <a:lvl1pPr lvl="0" rtl="0">
              <a:spcBef>
                <a:spcPts val="0"/>
              </a:spcBef>
              <a:spcAft>
                <a:spcPts val="0"/>
              </a:spcAft>
              <a:buSzPts val="6000"/>
              <a:buNone/>
              <a:defRPr sz="7000">
                <a:solidFill>
                  <a:schemeClr val="accent1"/>
                </a:solidFill>
              </a:defRPr>
            </a:lvl1pPr>
            <a:lvl2pPr lvl="1" algn="ctr" rtl="0">
              <a:spcBef>
                <a:spcPts val="0"/>
              </a:spcBef>
              <a:spcAft>
                <a:spcPts val="0"/>
              </a:spcAft>
              <a:buSzPts val="6000"/>
              <a:buNone/>
              <a:defRPr sz="6000" b="1"/>
            </a:lvl2pPr>
            <a:lvl3pPr lvl="2" algn="ctr" rtl="0">
              <a:spcBef>
                <a:spcPts val="0"/>
              </a:spcBef>
              <a:spcAft>
                <a:spcPts val="0"/>
              </a:spcAft>
              <a:buSzPts val="6000"/>
              <a:buNone/>
              <a:defRPr sz="6000" b="1"/>
            </a:lvl3pPr>
            <a:lvl4pPr lvl="3" algn="ctr" rtl="0">
              <a:spcBef>
                <a:spcPts val="0"/>
              </a:spcBef>
              <a:spcAft>
                <a:spcPts val="0"/>
              </a:spcAft>
              <a:buSzPts val="6000"/>
              <a:buNone/>
              <a:defRPr sz="6000" b="1"/>
            </a:lvl4pPr>
            <a:lvl5pPr lvl="4" algn="ctr" rtl="0">
              <a:spcBef>
                <a:spcPts val="0"/>
              </a:spcBef>
              <a:spcAft>
                <a:spcPts val="0"/>
              </a:spcAft>
              <a:buSzPts val="6000"/>
              <a:buNone/>
              <a:defRPr sz="6000" b="1"/>
            </a:lvl5pPr>
            <a:lvl6pPr lvl="5" algn="ctr" rtl="0">
              <a:spcBef>
                <a:spcPts val="0"/>
              </a:spcBef>
              <a:spcAft>
                <a:spcPts val="0"/>
              </a:spcAft>
              <a:buSzPts val="6000"/>
              <a:buNone/>
              <a:defRPr sz="6000" b="1"/>
            </a:lvl6pPr>
            <a:lvl7pPr lvl="6" algn="ctr" rtl="0">
              <a:spcBef>
                <a:spcPts val="0"/>
              </a:spcBef>
              <a:spcAft>
                <a:spcPts val="0"/>
              </a:spcAft>
              <a:buSzPts val="6000"/>
              <a:buNone/>
              <a:defRPr sz="6000" b="1"/>
            </a:lvl7pPr>
            <a:lvl8pPr lvl="7" algn="ctr" rtl="0">
              <a:spcBef>
                <a:spcPts val="0"/>
              </a:spcBef>
              <a:spcAft>
                <a:spcPts val="0"/>
              </a:spcAft>
              <a:buSzPts val="6000"/>
              <a:buNone/>
              <a:defRPr sz="6000" b="1"/>
            </a:lvl8pPr>
            <a:lvl9pPr lvl="8" algn="ctr" rtl="0">
              <a:spcBef>
                <a:spcPts val="0"/>
              </a:spcBef>
              <a:spcAft>
                <a:spcPts val="0"/>
              </a:spcAft>
              <a:buSzPts val="6000"/>
              <a:buNone/>
              <a:defRPr sz="6000" b="1"/>
            </a:lvl9pPr>
          </a:lstStyle>
          <a:p>
            <a:r>
              <a:t>xx%</a:t>
            </a:r>
          </a:p>
        </p:txBody>
      </p:sp>
      <p:sp>
        <p:nvSpPr>
          <p:cNvPr id="18" name="Google Shape;18;p3"/>
          <p:cNvSpPr txBox="1">
            <a:spLocks noGrp="1"/>
          </p:cNvSpPr>
          <p:nvPr>
            <p:ph type="subTitle" idx="1"/>
          </p:nvPr>
        </p:nvSpPr>
        <p:spPr>
          <a:xfrm>
            <a:off x="2291400" y="3076675"/>
            <a:ext cx="4561200" cy="393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cxnSp>
        <p:nvCxnSpPr>
          <p:cNvPr id="19" name="Google Shape;19;p3"/>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20" name="Google Shape;20;p3"/>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21" name="Google Shape;21;p3"/>
          <p:cNvCxnSpPr/>
          <p:nvPr/>
        </p:nvCxnSpPr>
        <p:spPr>
          <a:xfrm flipH="1">
            <a:off x="7948925" y="3979775"/>
            <a:ext cx="1378500" cy="12363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22" name="Google Shape;22;p3"/>
          <p:cNvCxnSpPr/>
          <p:nvPr/>
        </p:nvCxnSpPr>
        <p:spPr>
          <a:xfrm flipH="1">
            <a:off x="-112875" y="-88700"/>
            <a:ext cx="1418700" cy="10644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713225" y="445025"/>
            <a:ext cx="47115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5" name="Google Shape;25;p4"/>
          <p:cNvSpPr txBox="1">
            <a:spLocks noGrp="1"/>
          </p:cNvSpPr>
          <p:nvPr>
            <p:ph type="body" idx="1"/>
          </p:nvPr>
        </p:nvSpPr>
        <p:spPr>
          <a:xfrm>
            <a:off x="713250" y="1272925"/>
            <a:ext cx="7717500" cy="3295800"/>
          </a:xfrm>
          <a:prstGeom prst="rect">
            <a:avLst/>
          </a:prstGeom>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Lato"/>
              <a:buChar char="●"/>
              <a:defRPr sz="1100"/>
            </a:lvl1pPr>
            <a:lvl2pPr marL="914400" lvl="1" indent="-317500">
              <a:spcBef>
                <a:spcPts val="0"/>
              </a:spcBef>
              <a:spcAft>
                <a:spcPts val="0"/>
              </a:spcAft>
              <a:buClr>
                <a:schemeClr val="dk1"/>
              </a:buClr>
              <a:buSzPts val="1400"/>
              <a:buFont typeface="Lato"/>
              <a:buChar char="○"/>
              <a:defRPr/>
            </a:lvl2pPr>
            <a:lvl3pPr marL="1371600" lvl="2" indent="-317500">
              <a:spcBef>
                <a:spcPts val="0"/>
              </a:spcBef>
              <a:spcAft>
                <a:spcPts val="0"/>
              </a:spcAft>
              <a:buClr>
                <a:schemeClr val="dk1"/>
              </a:buClr>
              <a:buSzPts val="1400"/>
              <a:buFont typeface="Lato"/>
              <a:buChar char="■"/>
              <a:defRPr/>
            </a:lvl3pPr>
            <a:lvl4pPr marL="1828800" lvl="3" indent="-317500">
              <a:spcBef>
                <a:spcPts val="0"/>
              </a:spcBef>
              <a:spcAft>
                <a:spcPts val="0"/>
              </a:spcAft>
              <a:buClr>
                <a:schemeClr val="dk1"/>
              </a:buClr>
              <a:buSzPts val="1400"/>
              <a:buFont typeface="Lato"/>
              <a:buChar char="●"/>
              <a:defRPr/>
            </a:lvl4pPr>
            <a:lvl5pPr marL="2286000" lvl="4" indent="-317500">
              <a:spcBef>
                <a:spcPts val="0"/>
              </a:spcBef>
              <a:spcAft>
                <a:spcPts val="0"/>
              </a:spcAft>
              <a:buClr>
                <a:schemeClr val="dk1"/>
              </a:buClr>
              <a:buSzPts val="1400"/>
              <a:buFont typeface="Lato"/>
              <a:buChar char="○"/>
              <a:defRPr/>
            </a:lvl5pPr>
            <a:lvl6pPr marL="2743200" lvl="5" indent="-317500">
              <a:spcBef>
                <a:spcPts val="0"/>
              </a:spcBef>
              <a:spcAft>
                <a:spcPts val="0"/>
              </a:spcAft>
              <a:buClr>
                <a:schemeClr val="dk1"/>
              </a:buClr>
              <a:buSzPts val="1400"/>
              <a:buFont typeface="Lato"/>
              <a:buChar char="■"/>
              <a:defRPr/>
            </a:lvl6pPr>
            <a:lvl7pPr marL="3200400" lvl="6" indent="-317500">
              <a:spcBef>
                <a:spcPts val="0"/>
              </a:spcBef>
              <a:spcAft>
                <a:spcPts val="0"/>
              </a:spcAft>
              <a:buClr>
                <a:schemeClr val="dk1"/>
              </a:buClr>
              <a:buSzPts val="1400"/>
              <a:buFont typeface="Lato"/>
              <a:buChar char="●"/>
              <a:defRPr/>
            </a:lvl7pPr>
            <a:lvl8pPr marL="3657600" lvl="7" indent="-317500">
              <a:spcBef>
                <a:spcPts val="0"/>
              </a:spcBef>
              <a:spcAft>
                <a:spcPts val="0"/>
              </a:spcAft>
              <a:buClr>
                <a:schemeClr val="dk1"/>
              </a:buClr>
              <a:buSzPts val="1400"/>
              <a:buFont typeface="Lato"/>
              <a:buChar char="○"/>
              <a:defRPr/>
            </a:lvl8pPr>
            <a:lvl9pPr marL="4114800" lvl="8" indent="-317500">
              <a:spcBef>
                <a:spcPts val="0"/>
              </a:spcBef>
              <a:spcAft>
                <a:spcPts val="0"/>
              </a:spcAft>
              <a:buClr>
                <a:schemeClr val="dk1"/>
              </a:buClr>
              <a:buSzPts val="1400"/>
              <a:buFont typeface="Lato"/>
              <a:buChar char="■"/>
              <a:defRPr/>
            </a:lvl9pPr>
          </a:lstStyle>
          <a:p>
            <a:endParaRPr/>
          </a:p>
        </p:txBody>
      </p:sp>
      <p:cxnSp>
        <p:nvCxnSpPr>
          <p:cNvPr id="26" name="Google Shape;26;p4"/>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27" name="Google Shape;27;p4"/>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28" name="Google Shape;28;p4"/>
          <p:cNvCxnSpPr/>
          <p:nvPr/>
        </p:nvCxnSpPr>
        <p:spPr>
          <a:xfrm>
            <a:off x="6884900" y="-113600"/>
            <a:ext cx="2565600" cy="13062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4"/>
        <p:cNvGrpSpPr/>
        <p:nvPr/>
      </p:nvGrpSpPr>
      <p:grpSpPr>
        <a:xfrm>
          <a:off x="0" y="0"/>
          <a:ext cx="0" cy="0"/>
          <a:chOff x="0" y="0"/>
          <a:chExt cx="0" cy="0"/>
        </a:xfrm>
      </p:grpSpPr>
      <p:sp>
        <p:nvSpPr>
          <p:cNvPr id="55" name="Google Shape;55;p9"/>
          <p:cNvSpPr txBox="1">
            <a:spLocks noGrp="1"/>
          </p:cNvSpPr>
          <p:nvPr>
            <p:ph type="subTitle" idx="1"/>
          </p:nvPr>
        </p:nvSpPr>
        <p:spPr>
          <a:xfrm>
            <a:off x="895950" y="1682000"/>
            <a:ext cx="3847200" cy="2379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1"/>
              </a:buClr>
              <a:buSzPts val="1400"/>
              <a:buChar char="●"/>
              <a:defRPr sz="1400"/>
            </a:lvl1pPr>
            <a:lvl2pPr lvl="1" algn="ctr" rtl="0">
              <a:spcBef>
                <a:spcPts val="0"/>
              </a:spcBef>
              <a:spcAft>
                <a:spcPts val="0"/>
              </a:spcAft>
              <a:buSzPts val="1400"/>
              <a:buChar char="○"/>
              <a:defRPr/>
            </a:lvl2pPr>
            <a:lvl3pPr lvl="2" algn="ctr" rtl="0">
              <a:spcBef>
                <a:spcPts val="0"/>
              </a:spcBef>
              <a:spcAft>
                <a:spcPts val="0"/>
              </a:spcAft>
              <a:buSzPts val="1400"/>
              <a:buChar char="■"/>
              <a:defRPr/>
            </a:lvl3pPr>
            <a:lvl4pPr lvl="3" algn="ctr" rtl="0">
              <a:spcBef>
                <a:spcPts val="0"/>
              </a:spcBef>
              <a:spcAft>
                <a:spcPts val="0"/>
              </a:spcAft>
              <a:buSzPts val="1400"/>
              <a:buChar char="●"/>
              <a:defRPr/>
            </a:lvl4pPr>
            <a:lvl5pPr lvl="4" algn="ctr" rtl="0">
              <a:spcBef>
                <a:spcPts val="0"/>
              </a:spcBef>
              <a:spcAft>
                <a:spcPts val="0"/>
              </a:spcAft>
              <a:buSzPts val="1400"/>
              <a:buChar char="○"/>
              <a:defRPr/>
            </a:lvl5pPr>
            <a:lvl6pPr lvl="5" algn="ctr" rtl="0">
              <a:spcBef>
                <a:spcPts val="0"/>
              </a:spcBef>
              <a:spcAft>
                <a:spcPts val="0"/>
              </a:spcAft>
              <a:buSzPts val="1400"/>
              <a:buChar char="■"/>
              <a:defRPr/>
            </a:lvl6pPr>
            <a:lvl7pPr lvl="6" algn="ctr" rtl="0">
              <a:spcBef>
                <a:spcPts val="0"/>
              </a:spcBef>
              <a:spcAft>
                <a:spcPts val="0"/>
              </a:spcAft>
              <a:buSzPts val="1400"/>
              <a:buChar char="●"/>
              <a:defRPr/>
            </a:lvl7pPr>
            <a:lvl8pPr lvl="7" algn="ctr" rtl="0">
              <a:spcBef>
                <a:spcPts val="0"/>
              </a:spcBef>
              <a:spcAft>
                <a:spcPts val="0"/>
              </a:spcAft>
              <a:buSzPts val="1400"/>
              <a:buChar char="○"/>
              <a:defRPr/>
            </a:lvl8pPr>
            <a:lvl9pPr lvl="8" algn="ctr" rtl="0">
              <a:spcBef>
                <a:spcPts val="0"/>
              </a:spcBef>
              <a:spcAft>
                <a:spcPts val="0"/>
              </a:spcAft>
              <a:buSzPts val="1400"/>
              <a:buChar char="■"/>
              <a:defRPr/>
            </a:lvl9pPr>
          </a:lstStyle>
          <a:p>
            <a:endParaRPr/>
          </a:p>
        </p:txBody>
      </p:sp>
      <p:sp>
        <p:nvSpPr>
          <p:cNvPr id="56" name="Google Shape;56;p9"/>
          <p:cNvSpPr txBox="1">
            <a:spLocks noGrp="1"/>
          </p:cNvSpPr>
          <p:nvPr>
            <p:ph type="title"/>
          </p:nvPr>
        </p:nvSpPr>
        <p:spPr>
          <a:xfrm>
            <a:off x="713225" y="445025"/>
            <a:ext cx="56799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cxnSp>
        <p:nvCxnSpPr>
          <p:cNvPr id="57" name="Google Shape;57;p9"/>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58" name="Google Shape;58;p9"/>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59" name="Google Shape;59;p9"/>
          <p:cNvCxnSpPr/>
          <p:nvPr/>
        </p:nvCxnSpPr>
        <p:spPr>
          <a:xfrm flipH="1">
            <a:off x="5925450" y="2797500"/>
            <a:ext cx="3378000" cy="24669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65"/>
        <p:cNvGrpSpPr/>
        <p:nvPr/>
      </p:nvGrpSpPr>
      <p:grpSpPr>
        <a:xfrm>
          <a:off x="0" y="0"/>
          <a:ext cx="0" cy="0"/>
          <a:chOff x="0" y="0"/>
          <a:chExt cx="0" cy="0"/>
        </a:xfrm>
      </p:grpSpPr>
      <p:sp>
        <p:nvSpPr>
          <p:cNvPr id="66" name="Google Shape;66;p11"/>
          <p:cNvSpPr txBox="1">
            <a:spLocks noGrp="1"/>
          </p:cNvSpPr>
          <p:nvPr>
            <p:ph type="title" hasCustomPrompt="1"/>
          </p:nvPr>
        </p:nvSpPr>
        <p:spPr>
          <a:xfrm>
            <a:off x="713225" y="1345363"/>
            <a:ext cx="7717500" cy="1644300"/>
          </a:xfrm>
          <a:prstGeom prst="rect">
            <a:avLst/>
          </a:prstGeom>
        </p:spPr>
        <p:txBody>
          <a:bodyPr spcFirstLastPara="1" wrap="square" lIns="91425" tIns="91425" rIns="91425" bIns="91425" anchor="t" anchorCtr="0">
            <a:noAutofit/>
          </a:bodyPr>
          <a:lstStyle>
            <a:lvl1pPr lvl="0" algn="ctr">
              <a:spcBef>
                <a:spcPts val="0"/>
              </a:spcBef>
              <a:spcAft>
                <a:spcPts val="0"/>
              </a:spcAft>
              <a:buSzPts val="12000"/>
              <a:buNone/>
              <a:defRPr sz="12000">
                <a:solidFill>
                  <a:schemeClr val="accent1"/>
                </a:solidFill>
              </a:defRPr>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67" name="Google Shape;67;p11"/>
          <p:cNvSpPr txBox="1">
            <a:spLocks noGrp="1"/>
          </p:cNvSpPr>
          <p:nvPr>
            <p:ph type="subTitle" idx="1"/>
          </p:nvPr>
        </p:nvSpPr>
        <p:spPr>
          <a:xfrm>
            <a:off x="1514325" y="3188648"/>
            <a:ext cx="6120300" cy="375000"/>
          </a:xfrm>
          <a:prstGeom prst="rect">
            <a:avLst/>
          </a:prstGeom>
        </p:spPr>
        <p:txBody>
          <a:bodyPr spcFirstLastPara="1" wrap="square" lIns="91425" tIns="91425" rIns="91425" bIns="91425" anchor="t" anchorCtr="0">
            <a:noAutofit/>
          </a:bodyPr>
          <a:lstStyle>
            <a:lvl1pPr lvl="0" algn="ctr">
              <a:spcBef>
                <a:spcPts val="0"/>
              </a:spcBef>
              <a:spcAft>
                <a:spcPts val="0"/>
              </a:spcAft>
              <a:buSzPts val="1600"/>
              <a:buNone/>
              <a:defRPr sz="1600"/>
            </a:lvl1pPr>
            <a:lvl2pPr lvl="1" algn="ctr">
              <a:spcBef>
                <a:spcPts val="0"/>
              </a:spcBef>
              <a:spcAft>
                <a:spcPts val="0"/>
              </a:spcAft>
              <a:buSzPts val="1600"/>
              <a:buNone/>
              <a:defRPr sz="1600"/>
            </a:lvl2pPr>
            <a:lvl3pPr lvl="2" algn="ctr">
              <a:spcBef>
                <a:spcPts val="0"/>
              </a:spcBef>
              <a:spcAft>
                <a:spcPts val="0"/>
              </a:spcAft>
              <a:buSzPts val="1600"/>
              <a:buNone/>
              <a:defRPr sz="1600"/>
            </a:lvl3pPr>
            <a:lvl4pPr lvl="3" algn="ctr">
              <a:spcBef>
                <a:spcPts val="0"/>
              </a:spcBef>
              <a:spcAft>
                <a:spcPts val="0"/>
              </a:spcAft>
              <a:buSzPts val="1600"/>
              <a:buNone/>
              <a:defRPr sz="1600"/>
            </a:lvl4pPr>
            <a:lvl5pPr lvl="4" algn="ctr">
              <a:spcBef>
                <a:spcPts val="0"/>
              </a:spcBef>
              <a:spcAft>
                <a:spcPts val="0"/>
              </a:spcAft>
              <a:buSzPts val="1600"/>
              <a:buNone/>
              <a:defRPr sz="1600"/>
            </a:lvl5pPr>
            <a:lvl6pPr lvl="5" algn="ctr">
              <a:spcBef>
                <a:spcPts val="0"/>
              </a:spcBef>
              <a:spcAft>
                <a:spcPts val="0"/>
              </a:spcAft>
              <a:buSzPts val="1600"/>
              <a:buNone/>
              <a:defRPr sz="1600"/>
            </a:lvl6pPr>
            <a:lvl7pPr lvl="6" algn="ctr">
              <a:spcBef>
                <a:spcPts val="0"/>
              </a:spcBef>
              <a:spcAft>
                <a:spcPts val="0"/>
              </a:spcAft>
              <a:buSzPts val="1600"/>
              <a:buNone/>
              <a:defRPr sz="1600"/>
            </a:lvl7pPr>
            <a:lvl8pPr lvl="7" algn="ctr">
              <a:spcBef>
                <a:spcPts val="0"/>
              </a:spcBef>
              <a:spcAft>
                <a:spcPts val="0"/>
              </a:spcAft>
              <a:buSzPts val="1600"/>
              <a:buNone/>
              <a:defRPr sz="1600"/>
            </a:lvl8pPr>
            <a:lvl9pPr lvl="8" algn="ctr">
              <a:spcBef>
                <a:spcPts val="0"/>
              </a:spcBef>
              <a:spcAft>
                <a:spcPts val="0"/>
              </a:spcAft>
              <a:buSzPts val="1600"/>
              <a:buNone/>
              <a:defRPr sz="1600"/>
            </a:lvl9pPr>
          </a:lstStyle>
          <a:p>
            <a:endParaRPr/>
          </a:p>
        </p:txBody>
      </p:sp>
      <p:cxnSp>
        <p:nvCxnSpPr>
          <p:cNvPr id="68" name="Google Shape;68;p11"/>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69" name="Google Shape;69;p11"/>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70" name="Google Shape;70;p11"/>
          <p:cNvCxnSpPr/>
          <p:nvPr/>
        </p:nvCxnSpPr>
        <p:spPr>
          <a:xfrm>
            <a:off x="-250225" y="4076450"/>
            <a:ext cx="1926900"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71" name="Google Shape;71;p11"/>
          <p:cNvCxnSpPr/>
          <p:nvPr/>
        </p:nvCxnSpPr>
        <p:spPr>
          <a:xfrm>
            <a:off x="7441150" y="-48375"/>
            <a:ext cx="1926900"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72"/>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1">
  <p:cSld name="CUSTOM_11">
    <p:spTree>
      <p:nvGrpSpPr>
        <p:cNvPr id="1" name="Shape 89"/>
        <p:cNvGrpSpPr/>
        <p:nvPr/>
      </p:nvGrpSpPr>
      <p:grpSpPr>
        <a:xfrm>
          <a:off x="0" y="0"/>
          <a:ext cx="0" cy="0"/>
          <a:chOff x="0" y="0"/>
          <a:chExt cx="0" cy="0"/>
        </a:xfrm>
      </p:grpSpPr>
      <p:sp>
        <p:nvSpPr>
          <p:cNvPr id="90" name="Google Shape;90;p14"/>
          <p:cNvSpPr txBox="1">
            <a:spLocks noGrp="1"/>
          </p:cNvSpPr>
          <p:nvPr>
            <p:ph type="title"/>
          </p:nvPr>
        </p:nvSpPr>
        <p:spPr>
          <a:xfrm>
            <a:off x="720000" y="1677218"/>
            <a:ext cx="2336400" cy="405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91" name="Google Shape;91;p14"/>
          <p:cNvSpPr txBox="1">
            <a:spLocks noGrp="1"/>
          </p:cNvSpPr>
          <p:nvPr>
            <p:ph type="title" idx="2" hasCustomPrompt="1"/>
          </p:nvPr>
        </p:nvSpPr>
        <p:spPr>
          <a:xfrm>
            <a:off x="1482600" y="1095325"/>
            <a:ext cx="8112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900"/>
              <a:buNone/>
              <a:defRPr sz="3800"/>
            </a:lvl1pPr>
            <a:lvl2pPr lvl="1" rtl="0">
              <a:spcBef>
                <a:spcPts val="0"/>
              </a:spcBef>
              <a:spcAft>
                <a:spcPts val="0"/>
              </a:spcAft>
              <a:buSzPts val="3900"/>
              <a:buNone/>
              <a:defRPr sz="3900"/>
            </a:lvl2pPr>
            <a:lvl3pPr lvl="2" rtl="0">
              <a:spcBef>
                <a:spcPts val="0"/>
              </a:spcBef>
              <a:spcAft>
                <a:spcPts val="0"/>
              </a:spcAft>
              <a:buSzPts val="3900"/>
              <a:buNone/>
              <a:defRPr sz="3900"/>
            </a:lvl3pPr>
            <a:lvl4pPr lvl="3" rtl="0">
              <a:spcBef>
                <a:spcPts val="0"/>
              </a:spcBef>
              <a:spcAft>
                <a:spcPts val="0"/>
              </a:spcAft>
              <a:buSzPts val="3900"/>
              <a:buNone/>
              <a:defRPr sz="3900"/>
            </a:lvl4pPr>
            <a:lvl5pPr lvl="4" rtl="0">
              <a:spcBef>
                <a:spcPts val="0"/>
              </a:spcBef>
              <a:spcAft>
                <a:spcPts val="0"/>
              </a:spcAft>
              <a:buSzPts val="3900"/>
              <a:buNone/>
              <a:defRPr sz="3900"/>
            </a:lvl5pPr>
            <a:lvl6pPr lvl="5" rtl="0">
              <a:spcBef>
                <a:spcPts val="0"/>
              </a:spcBef>
              <a:spcAft>
                <a:spcPts val="0"/>
              </a:spcAft>
              <a:buSzPts val="3900"/>
              <a:buNone/>
              <a:defRPr sz="3900"/>
            </a:lvl6pPr>
            <a:lvl7pPr lvl="6" rtl="0">
              <a:spcBef>
                <a:spcPts val="0"/>
              </a:spcBef>
              <a:spcAft>
                <a:spcPts val="0"/>
              </a:spcAft>
              <a:buSzPts val="3900"/>
              <a:buNone/>
              <a:defRPr sz="3900"/>
            </a:lvl7pPr>
            <a:lvl8pPr lvl="7" rtl="0">
              <a:spcBef>
                <a:spcPts val="0"/>
              </a:spcBef>
              <a:spcAft>
                <a:spcPts val="0"/>
              </a:spcAft>
              <a:buSzPts val="3900"/>
              <a:buNone/>
              <a:defRPr sz="3900"/>
            </a:lvl8pPr>
            <a:lvl9pPr lvl="8" rtl="0">
              <a:spcBef>
                <a:spcPts val="0"/>
              </a:spcBef>
              <a:spcAft>
                <a:spcPts val="0"/>
              </a:spcAft>
              <a:buSzPts val="3900"/>
              <a:buNone/>
              <a:defRPr sz="3900"/>
            </a:lvl9pPr>
          </a:lstStyle>
          <a:p>
            <a:r>
              <a:t>xx%</a:t>
            </a:r>
          </a:p>
        </p:txBody>
      </p:sp>
      <p:sp>
        <p:nvSpPr>
          <p:cNvPr id="92" name="Google Shape;92;p14"/>
          <p:cNvSpPr txBox="1">
            <a:spLocks noGrp="1"/>
          </p:cNvSpPr>
          <p:nvPr>
            <p:ph type="subTitle" idx="1"/>
          </p:nvPr>
        </p:nvSpPr>
        <p:spPr>
          <a:xfrm>
            <a:off x="720000" y="2081199"/>
            <a:ext cx="23364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93" name="Google Shape;93;p14"/>
          <p:cNvSpPr txBox="1">
            <a:spLocks noGrp="1"/>
          </p:cNvSpPr>
          <p:nvPr>
            <p:ph type="title" idx="3"/>
          </p:nvPr>
        </p:nvSpPr>
        <p:spPr>
          <a:xfrm>
            <a:off x="3403800" y="1677218"/>
            <a:ext cx="2336400" cy="405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94" name="Google Shape;94;p14"/>
          <p:cNvSpPr txBox="1">
            <a:spLocks noGrp="1"/>
          </p:cNvSpPr>
          <p:nvPr>
            <p:ph type="title" idx="4" hasCustomPrompt="1"/>
          </p:nvPr>
        </p:nvSpPr>
        <p:spPr>
          <a:xfrm>
            <a:off x="4166400" y="1095325"/>
            <a:ext cx="8112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900"/>
              <a:buNone/>
              <a:defRPr sz="3800"/>
            </a:lvl1pPr>
            <a:lvl2pPr lvl="1" rtl="0">
              <a:spcBef>
                <a:spcPts val="0"/>
              </a:spcBef>
              <a:spcAft>
                <a:spcPts val="0"/>
              </a:spcAft>
              <a:buSzPts val="3900"/>
              <a:buNone/>
              <a:defRPr sz="3900"/>
            </a:lvl2pPr>
            <a:lvl3pPr lvl="2" rtl="0">
              <a:spcBef>
                <a:spcPts val="0"/>
              </a:spcBef>
              <a:spcAft>
                <a:spcPts val="0"/>
              </a:spcAft>
              <a:buSzPts val="3900"/>
              <a:buNone/>
              <a:defRPr sz="3900"/>
            </a:lvl3pPr>
            <a:lvl4pPr lvl="3" rtl="0">
              <a:spcBef>
                <a:spcPts val="0"/>
              </a:spcBef>
              <a:spcAft>
                <a:spcPts val="0"/>
              </a:spcAft>
              <a:buSzPts val="3900"/>
              <a:buNone/>
              <a:defRPr sz="3900"/>
            </a:lvl4pPr>
            <a:lvl5pPr lvl="4" rtl="0">
              <a:spcBef>
                <a:spcPts val="0"/>
              </a:spcBef>
              <a:spcAft>
                <a:spcPts val="0"/>
              </a:spcAft>
              <a:buSzPts val="3900"/>
              <a:buNone/>
              <a:defRPr sz="3900"/>
            </a:lvl5pPr>
            <a:lvl6pPr lvl="5" rtl="0">
              <a:spcBef>
                <a:spcPts val="0"/>
              </a:spcBef>
              <a:spcAft>
                <a:spcPts val="0"/>
              </a:spcAft>
              <a:buSzPts val="3900"/>
              <a:buNone/>
              <a:defRPr sz="3900"/>
            </a:lvl6pPr>
            <a:lvl7pPr lvl="6" rtl="0">
              <a:spcBef>
                <a:spcPts val="0"/>
              </a:spcBef>
              <a:spcAft>
                <a:spcPts val="0"/>
              </a:spcAft>
              <a:buSzPts val="3900"/>
              <a:buNone/>
              <a:defRPr sz="3900"/>
            </a:lvl7pPr>
            <a:lvl8pPr lvl="7" rtl="0">
              <a:spcBef>
                <a:spcPts val="0"/>
              </a:spcBef>
              <a:spcAft>
                <a:spcPts val="0"/>
              </a:spcAft>
              <a:buSzPts val="3900"/>
              <a:buNone/>
              <a:defRPr sz="3900"/>
            </a:lvl8pPr>
            <a:lvl9pPr lvl="8" rtl="0">
              <a:spcBef>
                <a:spcPts val="0"/>
              </a:spcBef>
              <a:spcAft>
                <a:spcPts val="0"/>
              </a:spcAft>
              <a:buSzPts val="3900"/>
              <a:buNone/>
              <a:defRPr sz="3900"/>
            </a:lvl9pPr>
          </a:lstStyle>
          <a:p>
            <a:r>
              <a:t>xx%</a:t>
            </a:r>
          </a:p>
        </p:txBody>
      </p:sp>
      <p:sp>
        <p:nvSpPr>
          <p:cNvPr id="95" name="Google Shape;95;p14"/>
          <p:cNvSpPr txBox="1">
            <a:spLocks noGrp="1"/>
          </p:cNvSpPr>
          <p:nvPr>
            <p:ph type="subTitle" idx="5"/>
          </p:nvPr>
        </p:nvSpPr>
        <p:spPr>
          <a:xfrm>
            <a:off x="3403800" y="2081208"/>
            <a:ext cx="23364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400">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96" name="Google Shape;96;p14"/>
          <p:cNvSpPr txBox="1">
            <a:spLocks noGrp="1"/>
          </p:cNvSpPr>
          <p:nvPr>
            <p:ph type="title" idx="6"/>
          </p:nvPr>
        </p:nvSpPr>
        <p:spPr>
          <a:xfrm>
            <a:off x="6087600" y="1677218"/>
            <a:ext cx="2336400" cy="405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97" name="Google Shape;97;p14"/>
          <p:cNvSpPr txBox="1">
            <a:spLocks noGrp="1"/>
          </p:cNvSpPr>
          <p:nvPr>
            <p:ph type="title" idx="7" hasCustomPrompt="1"/>
          </p:nvPr>
        </p:nvSpPr>
        <p:spPr>
          <a:xfrm>
            <a:off x="6850200" y="1095325"/>
            <a:ext cx="8112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900"/>
              <a:buNone/>
              <a:defRPr sz="3800"/>
            </a:lvl1pPr>
            <a:lvl2pPr lvl="1" rtl="0">
              <a:spcBef>
                <a:spcPts val="0"/>
              </a:spcBef>
              <a:spcAft>
                <a:spcPts val="0"/>
              </a:spcAft>
              <a:buSzPts val="3900"/>
              <a:buNone/>
              <a:defRPr sz="3900"/>
            </a:lvl2pPr>
            <a:lvl3pPr lvl="2" rtl="0">
              <a:spcBef>
                <a:spcPts val="0"/>
              </a:spcBef>
              <a:spcAft>
                <a:spcPts val="0"/>
              </a:spcAft>
              <a:buSzPts val="3900"/>
              <a:buNone/>
              <a:defRPr sz="3900"/>
            </a:lvl3pPr>
            <a:lvl4pPr lvl="3" rtl="0">
              <a:spcBef>
                <a:spcPts val="0"/>
              </a:spcBef>
              <a:spcAft>
                <a:spcPts val="0"/>
              </a:spcAft>
              <a:buSzPts val="3900"/>
              <a:buNone/>
              <a:defRPr sz="3900"/>
            </a:lvl4pPr>
            <a:lvl5pPr lvl="4" rtl="0">
              <a:spcBef>
                <a:spcPts val="0"/>
              </a:spcBef>
              <a:spcAft>
                <a:spcPts val="0"/>
              </a:spcAft>
              <a:buSzPts val="3900"/>
              <a:buNone/>
              <a:defRPr sz="3900"/>
            </a:lvl5pPr>
            <a:lvl6pPr lvl="5" rtl="0">
              <a:spcBef>
                <a:spcPts val="0"/>
              </a:spcBef>
              <a:spcAft>
                <a:spcPts val="0"/>
              </a:spcAft>
              <a:buSzPts val="3900"/>
              <a:buNone/>
              <a:defRPr sz="3900"/>
            </a:lvl6pPr>
            <a:lvl7pPr lvl="6" rtl="0">
              <a:spcBef>
                <a:spcPts val="0"/>
              </a:spcBef>
              <a:spcAft>
                <a:spcPts val="0"/>
              </a:spcAft>
              <a:buSzPts val="3900"/>
              <a:buNone/>
              <a:defRPr sz="3900"/>
            </a:lvl7pPr>
            <a:lvl8pPr lvl="7" rtl="0">
              <a:spcBef>
                <a:spcPts val="0"/>
              </a:spcBef>
              <a:spcAft>
                <a:spcPts val="0"/>
              </a:spcAft>
              <a:buSzPts val="3900"/>
              <a:buNone/>
              <a:defRPr sz="3900"/>
            </a:lvl8pPr>
            <a:lvl9pPr lvl="8" rtl="0">
              <a:spcBef>
                <a:spcPts val="0"/>
              </a:spcBef>
              <a:spcAft>
                <a:spcPts val="0"/>
              </a:spcAft>
              <a:buSzPts val="3900"/>
              <a:buNone/>
              <a:defRPr sz="3900"/>
            </a:lvl9pPr>
          </a:lstStyle>
          <a:p>
            <a:r>
              <a:t>xx%</a:t>
            </a:r>
          </a:p>
        </p:txBody>
      </p:sp>
      <p:sp>
        <p:nvSpPr>
          <p:cNvPr id="98" name="Google Shape;98;p14"/>
          <p:cNvSpPr txBox="1">
            <a:spLocks noGrp="1"/>
          </p:cNvSpPr>
          <p:nvPr>
            <p:ph type="subTitle" idx="8"/>
          </p:nvPr>
        </p:nvSpPr>
        <p:spPr>
          <a:xfrm>
            <a:off x="6087600" y="2081208"/>
            <a:ext cx="23364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400">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99" name="Google Shape;99;p14"/>
          <p:cNvSpPr txBox="1">
            <a:spLocks noGrp="1"/>
          </p:cNvSpPr>
          <p:nvPr>
            <p:ph type="title" idx="9"/>
          </p:nvPr>
        </p:nvSpPr>
        <p:spPr>
          <a:xfrm>
            <a:off x="720000" y="3313579"/>
            <a:ext cx="2336400" cy="405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00" name="Google Shape;100;p14"/>
          <p:cNvSpPr txBox="1">
            <a:spLocks noGrp="1"/>
          </p:cNvSpPr>
          <p:nvPr>
            <p:ph type="title" idx="13" hasCustomPrompt="1"/>
          </p:nvPr>
        </p:nvSpPr>
        <p:spPr>
          <a:xfrm>
            <a:off x="1482600" y="2714087"/>
            <a:ext cx="8112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900"/>
              <a:buNone/>
              <a:defRPr sz="3800"/>
            </a:lvl1pPr>
            <a:lvl2pPr lvl="1" rtl="0">
              <a:spcBef>
                <a:spcPts val="0"/>
              </a:spcBef>
              <a:spcAft>
                <a:spcPts val="0"/>
              </a:spcAft>
              <a:buSzPts val="3900"/>
              <a:buNone/>
              <a:defRPr sz="3900"/>
            </a:lvl2pPr>
            <a:lvl3pPr lvl="2" rtl="0">
              <a:spcBef>
                <a:spcPts val="0"/>
              </a:spcBef>
              <a:spcAft>
                <a:spcPts val="0"/>
              </a:spcAft>
              <a:buSzPts val="3900"/>
              <a:buNone/>
              <a:defRPr sz="3900"/>
            </a:lvl3pPr>
            <a:lvl4pPr lvl="3" rtl="0">
              <a:spcBef>
                <a:spcPts val="0"/>
              </a:spcBef>
              <a:spcAft>
                <a:spcPts val="0"/>
              </a:spcAft>
              <a:buSzPts val="3900"/>
              <a:buNone/>
              <a:defRPr sz="3900"/>
            </a:lvl4pPr>
            <a:lvl5pPr lvl="4" rtl="0">
              <a:spcBef>
                <a:spcPts val="0"/>
              </a:spcBef>
              <a:spcAft>
                <a:spcPts val="0"/>
              </a:spcAft>
              <a:buSzPts val="3900"/>
              <a:buNone/>
              <a:defRPr sz="3900"/>
            </a:lvl5pPr>
            <a:lvl6pPr lvl="5" rtl="0">
              <a:spcBef>
                <a:spcPts val="0"/>
              </a:spcBef>
              <a:spcAft>
                <a:spcPts val="0"/>
              </a:spcAft>
              <a:buSzPts val="3900"/>
              <a:buNone/>
              <a:defRPr sz="3900"/>
            </a:lvl6pPr>
            <a:lvl7pPr lvl="6" rtl="0">
              <a:spcBef>
                <a:spcPts val="0"/>
              </a:spcBef>
              <a:spcAft>
                <a:spcPts val="0"/>
              </a:spcAft>
              <a:buSzPts val="3900"/>
              <a:buNone/>
              <a:defRPr sz="3900"/>
            </a:lvl7pPr>
            <a:lvl8pPr lvl="7" rtl="0">
              <a:spcBef>
                <a:spcPts val="0"/>
              </a:spcBef>
              <a:spcAft>
                <a:spcPts val="0"/>
              </a:spcAft>
              <a:buSzPts val="3900"/>
              <a:buNone/>
              <a:defRPr sz="3900"/>
            </a:lvl8pPr>
            <a:lvl9pPr lvl="8" rtl="0">
              <a:spcBef>
                <a:spcPts val="0"/>
              </a:spcBef>
              <a:spcAft>
                <a:spcPts val="0"/>
              </a:spcAft>
              <a:buSzPts val="3900"/>
              <a:buNone/>
              <a:defRPr sz="3900"/>
            </a:lvl9pPr>
          </a:lstStyle>
          <a:p>
            <a:r>
              <a:t>xx%</a:t>
            </a:r>
          </a:p>
        </p:txBody>
      </p:sp>
      <p:sp>
        <p:nvSpPr>
          <p:cNvPr id="101" name="Google Shape;101;p14"/>
          <p:cNvSpPr txBox="1">
            <a:spLocks noGrp="1"/>
          </p:cNvSpPr>
          <p:nvPr>
            <p:ph type="subTitle" idx="14"/>
          </p:nvPr>
        </p:nvSpPr>
        <p:spPr>
          <a:xfrm>
            <a:off x="720000" y="3705863"/>
            <a:ext cx="23364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400">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02" name="Google Shape;102;p14"/>
          <p:cNvSpPr txBox="1">
            <a:spLocks noGrp="1"/>
          </p:cNvSpPr>
          <p:nvPr>
            <p:ph type="title" idx="15"/>
          </p:nvPr>
        </p:nvSpPr>
        <p:spPr>
          <a:xfrm>
            <a:off x="3403800" y="3313579"/>
            <a:ext cx="2336400" cy="405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03" name="Google Shape;103;p14"/>
          <p:cNvSpPr txBox="1">
            <a:spLocks noGrp="1"/>
          </p:cNvSpPr>
          <p:nvPr>
            <p:ph type="title" idx="16" hasCustomPrompt="1"/>
          </p:nvPr>
        </p:nvSpPr>
        <p:spPr>
          <a:xfrm>
            <a:off x="4166400" y="2714087"/>
            <a:ext cx="8112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900"/>
              <a:buNone/>
              <a:defRPr sz="3800"/>
            </a:lvl1pPr>
            <a:lvl2pPr lvl="1" rtl="0">
              <a:spcBef>
                <a:spcPts val="0"/>
              </a:spcBef>
              <a:spcAft>
                <a:spcPts val="0"/>
              </a:spcAft>
              <a:buSzPts val="3900"/>
              <a:buNone/>
              <a:defRPr sz="3900"/>
            </a:lvl2pPr>
            <a:lvl3pPr lvl="2" rtl="0">
              <a:spcBef>
                <a:spcPts val="0"/>
              </a:spcBef>
              <a:spcAft>
                <a:spcPts val="0"/>
              </a:spcAft>
              <a:buSzPts val="3900"/>
              <a:buNone/>
              <a:defRPr sz="3900"/>
            </a:lvl3pPr>
            <a:lvl4pPr lvl="3" rtl="0">
              <a:spcBef>
                <a:spcPts val="0"/>
              </a:spcBef>
              <a:spcAft>
                <a:spcPts val="0"/>
              </a:spcAft>
              <a:buSzPts val="3900"/>
              <a:buNone/>
              <a:defRPr sz="3900"/>
            </a:lvl4pPr>
            <a:lvl5pPr lvl="4" rtl="0">
              <a:spcBef>
                <a:spcPts val="0"/>
              </a:spcBef>
              <a:spcAft>
                <a:spcPts val="0"/>
              </a:spcAft>
              <a:buSzPts val="3900"/>
              <a:buNone/>
              <a:defRPr sz="3900"/>
            </a:lvl5pPr>
            <a:lvl6pPr lvl="5" rtl="0">
              <a:spcBef>
                <a:spcPts val="0"/>
              </a:spcBef>
              <a:spcAft>
                <a:spcPts val="0"/>
              </a:spcAft>
              <a:buSzPts val="3900"/>
              <a:buNone/>
              <a:defRPr sz="3900"/>
            </a:lvl6pPr>
            <a:lvl7pPr lvl="6" rtl="0">
              <a:spcBef>
                <a:spcPts val="0"/>
              </a:spcBef>
              <a:spcAft>
                <a:spcPts val="0"/>
              </a:spcAft>
              <a:buSzPts val="3900"/>
              <a:buNone/>
              <a:defRPr sz="3900"/>
            </a:lvl7pPr>
            <a:lvl8pPr lvl="7" rtl="0">
              <a:spcBef>
                <a:spcPts val="0"/>
              </a:spcBef>
              <a:spcAft>
                <a:spcPts val="0"/>
              </a:spcAft>
              <a:buSzPts val="3900"/>
              <a:buNone/>
              <a:defRPr sz="3900"/>
            </a:lvl8pPr>
            <a:lvl9pPr lvl="8" rtl="0">
              <a:spcBef>
                <a:spcPts val="0"/>
              </a:spcBef>
              <a:spcAft>
                <a:spcPts val="0"/>
              </a:spcAft>
              <a:buSzPts val="3900"/>
              <a:buNone/>
              <a:defRPr sz="3900"/>
            </a:lvl9pPr>
          </a:lstStyle>
          <a:p>
            <a:r>
              <a:t>xx%</a:t>
            </a:r>
          </a:p>
        </p:txBody>
      </p:sp>
      <p:sp>
        <p:nvSpPr>
          <p:cNvPr id="104" name="Google Shape;104;p14"/>
          <p:cNvSpPr txBox="1">
            <a:spLocks noGrp="1"/>
          </p:cNvSpPr>
          <p:nvPr>
            <p:ph type="subTitle" idx="17"/>
          </p:nvPr>
        </p:nvSpPr>
        <p:spPr>
          <a:xfrm>
            <a:off x="3403800" y="3705863"/>
            <a:ext cx="23364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400">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05" name="Google Shape;105;p14"/>
          <p:cNvSpPr txBox="1">
            <a:spLocks noGrp="1"/>
          </p:cNvSpPr>
          <p:nvPr>
            <p:ph type="title" idx="18"/>
          </p:nvPr>
        </p:nvSpPr>
        <p:spPr>
          <a:xfrm>
            <a:off x="6087600" y="3313579"/>
            <a:ext cx="2336400" cy="405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06" name="Google Shape;106;p14"/>
          <p:cNvSpPr txBox="1">
            <a:spLocks noGrp="1"/>
          </p:cNvSpPr>
          <p:nvPr>
            <p:ph type="title" idx="19" hasCustomPrompt="1"/>
          </p:nvPr>
        </p:nvSpPr>
        <p:spPr>
          <a:xfrm>
            <a:off x="6850200" y="2714087"/>
            <a:ext cx="8112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900"/>
              <a:buNone/>
              <a:defRPr sz="3800"/>
            </a:lvl1pPr>
            <a:lvl2pPr lvl="1" rtl="0">
              <a:spcBef>
                <a:spcPts val="0"/>
              </a:spcBef>
              <a:spcAft>
                <a:spcPts val="0"/>
              </a:spcAft>
              <a:buSzPts val="3900"/>
              <a:buNone/>
              <a:defRPr sz="3900"/>
            </a:lvl2pPr>
            <a:lvl3pPr lvl="2" rtl="0">
              <a:spcBef>
                <a:spcPts val="0"/>
              </a:spcBef>
              <a:spcAft>
                <a:spcPts val="0"/>
              </a:spcAft>
              <a:buSzPts val="3900"/>
              <a:buNone/>
              <a:defRPr sz="3900"/>
            </a:lvl3pPr>
            <a:lvl4pPr lvl="3" rtl="0">
              <a:spcBef>
                <a:spcPts val="0"/>
              </a:spcBef>
              <a:spcAft>
                <a:spcPts val="0"/>
              </a:spcAft>
              <a:buSzPts val="3900"/>
              <a:buNone/>
              <a:defRPr sz="3900"/>
            </a:lvl4pPr>
            <a:lvl5pPr lvl="4" rtl="0">
              <a:spcBef>
                <a:spcPts val="0"/>
              </a:spcBef>
              <a:spcAft>
                <a:spcPts val="0"/>
              </a:spcAft>
              <a:buSzPts val="3900"/>
              <a:buNone/>
              <a:defRPr sz="3900"/>
            </a:lvl5pPr>
            <a:lvl6pPr lvl="5" rtl="0">
              <a:spcBef>
                <a:spcPts val="0"/>
              </a:spcBef>
              <a:spcAft>
                <a:spcPts val="0"/>
              </a:spcAft>
              <a:buSzPts val="3900"/>
              <a:buNone/>
              <a:defRPr sz="3900"/>
            </a:lvl6pPr>
            <a:lvl7pPr lvl="6" rtl="0">
              <a:spcBef>
                <a:spcPts val="0"/>
              </a:spcBef>
              <a:spcAft>
                <a:spcPts val="0"/>
              </a:spcAft>
              <a:buSzPts val="3900"/>
              <a:buNone/>
              <a:defRPr sz="3900"/>
            </a:lvl7pPr>
            <a:lvl8pPr lvl="7" rtl="0">
              <a:spcBef>
                <a:spcPts val="0"/>
              </a:spcBef>
              <a:spcAft>
                <a:spcPts val="0"/>
              </a:spcAft>
              <a:buSzPts val="3900"/>
              <a:buNone/>
              <a:defRPr sz="3900"/>
            </a:lvl8pPr>
            <a:lvl9pPr lvl="8" rtl="0">
              <a:spcBef>
                <a:spcPts val="0"/>
              </a:spcBef>
              <a:spcAft>
                <a:spcPts val="0"/>
              </a:spcAft>
              <a:buSzPts val="3900"/>
              <a:buNone/>
              <a:defRPr sz="3900"/>
            </a:lvl9pPr>
          </a:lstStyle>
          <a:p>
            <a:r>
              <a:t>xx%</a:t>
            </a:r>
          </a:p>
        </p:txBody>
      </p:sp>
      <p:sp>
        <p:nvSpPr>
          <p:cNvPr id="107" name="Google Shape;107;p14"/>
          <p:cNvSpPr txBox="1">
            <a:spLocks noGrp="1"/>
          </p:cNvSpPr>
          <p:nvPr>
            <p:ph type="subTitle" idx="20"/>
          </p:nvPr>
        </p:nvSpPr>
        <p:spPr>
          <a:xfrm>
            <a:off x="6087600" y="3705863"/>
            <a:ext cx="23364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400">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08" name="Google Shape;108;p14"/>
          <p:cNvSpPr txBox="1">
            <a:spLocks noGrp="1"/>
          </p:cNvSpPr>
          <p:nvPr>
            <p:ph type="title" idx="21"/>
          </p:nvPr>
        </p:nvSpPr>
        <p:spPr>
          <a:xfrm>
            <a:off x="2332400" y="445025"/>
            <a:ext cx="44793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cxnSp>
        <p:nvCxnSpPr>
          <p:cNvPr id="109" name="Google Shape;109;p14"/>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110" name="Google Shape;110;p14"/>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111" name="Google Shape;111;p14"/>
          <p:cNvCxnSpPr/>
          <p:nvPr/>
        </p:nvCxnSpPr>
        <p:spPr>
          <a:xfrm>
            <a:off x="-250225" y="4076450"/>
            <a:ext cx="1926900"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112" name="Google Shape;112;p14"/>
          <p:cNvCxnSpPr/>
          <p:nvPr/>
        </p:nvCxnSpPr>
        <p:spPr>
          <a:xfrm>
            <a:off x="7441150" y="-48375"/>
            <a:ext cx="1926900"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Quote">
  <p:cSld name="CUSTOM_2">
    <p:spTree>
      <p:nvGrpSpPr>
        <p:cNvPr id="1" name="Shape 113"/>
        <p:cNvGrpSpPr/>
        <p:nvPr/>
      </p:nvGrpSpPr>
      <p:grpSpPr>
        <a:xfrm>
          <a:off x="0" y="0"/>
          <a:ext cx="0" cy="0"/>
          <a:chOff x="0" y="0"/>
          <a:chExt cx="0" cy="0"/>
        </a:xfrm>
      </p:grpSpPr>
      <p:sp>
        <p:nvSpPr>
          <p:cNvPr id="114" name="Google Shape;114;p15"/>
          <p:cNvSpPr txBox="1">
            <a:spLocks noGrp="1"/>
          </p:cNvSpPr>
          <p:nvPr>
            <p:ph type="title"/>
          </p:nvPr>
        </p:nvSpPr>
        <p:spPr>
          <a:xfrm>
            <a:off x="2410500" y="2808253"/>
            <a:ext cx="4323000" cy="497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800"/>
              <a:buNone/>
              <a:defRPr/>
            </a:lvl1pPr>
            <a:lvl2pPr lvl="1" algn="ctr" rtl="0">
              <a:spcBef>
                <a:spcPts val="0"/>
              </a:spcBef>
              <a:spcAft>
                <a:spcPts val="0"/>
              </a:spcAft>
              <a:buSzPts val="4800"/>
              <a:buFont typeface="Crimson Text"/>
              <a:buNone/>
              <a:defRPr sz="4800">
                <a:latin typeface="Crimson Text"/>
                <a:ea typeface="Crimson Text"/>
                <a:cs typeface="Crimson Text"/>
                <a:sym typeface="Crimson Text"/>
              </a:defRPr>
            </a:lvl2pPr>
            <a:lvl3pPr lvl="2" algn="ctr" rtl="0">
              <a:spcBef>
                <a:spcPts val="0"/>
              </a:spcBef>
              <a:spcAft>
                <a:spcPts val="0"/>
              </a:spcAft>
              <a:buSzPts val="4800"/>
              <a:buFont typeface="Crimson Text"/>
              <a:buNone/>
              <a:defRPr sz="4800">
                <a:latin typeface="Crimson Text"/>
                <a:ea typeface="Crimson Text"/>
                <a:cs typeface="Crimson Text"/>
                <a:sym typeface="Crimson Text"/>
              </a:defRPr>
            </a:lvl3pPr>
            <a:lvl4pPr lvl="3" algn="ctr" rtl="0">
              <a:spcBef>
                <a:spcPts val="0"/>
              </a:spcBef>
              <a:spcAft>
                <a:spcPts val="0"/>
              </a:spcAft>
              <a:buSzPts val="4800"/>
              <a:buFont typeface="Crimson Text"/>
              <a:buNone/>
              <a:defRPr sz="4800">
                <a:latin typeface="Crimson Text"/>
                <a:ea typeface="Crimson Text"/>
                <a:cs typeface="Crimson Text"/>
                <a:sym typeface="Crimson Text"/>
              </a:defRPr>
            </a:lvl4pPr>
            <a:lvl5pPr lvl="4" algn="ctr" rtl="0">
              <a:spcBef>
                <a:spcPts val="0"/>
              </a:spcBef>
              <a:spcAft>
                <a:spcPts val="0"/>
              </a:spcAft>
              <a:buSzPts val="4800"/>
              <a:buFont typeface="Crimson Text"/>
              <a:buNone/>
              <a:defRPr sz="4800">
                <a:latin typeface="Crimson Text"/>
                <a:ea typeface="Crimson Text"/>
                <a:cs typeface="Crimson Text"/>
                <a:sym typeface="Crimson Text"/>
              </a:defRPr>
            </a:lvl5pPr>
            <a:lvl6pPr lvl="5" algn="ctr" rtl="0">
              <a:spcBef>
                <a:spcPts val="0"/>
              </a:spcBef>
              <a:spcAft>
                <a:spcPts val="0"/>
              </a:spcAft>
              <a:buSzPts val="4800"/>
              <a:buFont typeface="Crimson Text"/>
              <a:buNone/>
              <a:defRPr sz="4800">
                <a:latin typeface="Crimson Text"/>
                <a:ea typeface="Crimson Text"/>
                <a:cs typeface="Crimson Text"/>
                <a:sym typeface="Crimson Text"/>
              </a:defRPr>
            </a:lvl6pPr>
            <a:lvl7pPr lvl="6" algn="ctr" rtl="0">
              <a:spcBef>
                <a:spcPts val="0"/>
              </a:spcBef>
              <a:spcAft>
                <a:spcPts val="0"/>
              </a:spcAft>
              <a:buSzPts val="4800"/>
              <a:buFont typeface="Crimson Text"/>
              <a:buNone/>
              <a:defRPr sz="4800">
                <a:latin typeface="Crimson Text"/>
                <a:ea typeface="Crimson Text"/>
                <a:cs typeface="Crimson Text"/>
                <a:sym typeface="Crimson Text"/>
              </a:defRPr>
            </a:lvl7pPr>
            <a:lvl8pPr lvl="7" algn="ctr" rtl="0">
              <a:spcBef>
                <a:spcPts val="0"/>
              </a:spcBef>
              <a:spcAft>
                <a:spcPts val="0"/>
              </a:spcAft>
              <a:buSzPts val="4800"/>
              <a:buFont typeface="Crimson Text"/>
              <a:buNone/>
              <a:defRPr sz="4800">
                <a:latin typeface="Crimson Text"/>
                <a:ea typeface="Crimson Text"/>
                <a:cs typeface="Crimson Text"/>
                <a:sym typeface="Crimson Text"/>
              </a:defRPr>
            </a:lvl8pPr>
            <a:lvl9pPr lvl="8" algn="ctr" rtl="0">
              <a:spcBef>
                <a:spcPts val="0"/>
              </a:spcBef>
              <a:spcAft>
                <a:spcPts val="0"/>
              </a:spcAft>
              <a:buSzPts val="4800"/>
              <a:buFont typeface="Crimson Text"/>
              <a:buNone/>
              <a:defRPr sz="4800">
                <a:latin typeface="Crimson Text"/>
                <a:ea typeface="Crimson Text"/>
                <a:cs typeface="Crimson Text"/>
                <a:sym typeface="Crimson Text"/>
              </a:defRPr>
            </a:lvl9pPr>
          </a:lstStyle>
          <a:p>
            <a:endParaRPr/>
          </a:p>
        </p:txBody>
      </p:sp>
      <p:sp>
        <p:nvSpPr>
          <p:cNvPr id="115" name="Google Shape;115;p15"/>
          <p:cNvSpPr txBox="1">
            <a:spLocks noGrp="1"/>
          </p:cNvSpPr>
          <p:nvPr>
            <p:ph type="subTitle" idx="1"/>
          </p:nvPr>
        </p:nvSpPr>
        <p:spPr>
          <a:xfrm>
            <a:off x="1842900" y="1661963"/>
            <a:ext cx="5458200" cy="99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0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cxnSp>
        <p:nvCxnSpPr>
          <p:cNvPr id="116" name="Google Shape;116;p15"/>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117" name="Google Shape;117;p15"/>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Quote 1">
  <p:cSld name="CUSTOM_12">
    <p:spTree>
      <p:nvGrpSpPr>
        <p:cNvPr id="1" name="Shape 118"/>
        <p:cNvGrpSpPr/>
        <p:nvPr/>
      </p:nvGrpSpPr>
      <p:grpSpPr>
        <a:xfrm>
          <a:off x="0" y="0"/>
          <a:ext cx="0" cy="0"/>
          <a:chOff x="0" y="0"/>
          <a:chExt cx="0" cy="0"/>
        </a:xfrm>
      </p:grpSpPr>
      <p:sp>
        <p:nvSpPr>
          <p:cNvPr id="119" name="Google Shape;119;p16"/>
          <p:cNvSpPr txBox="1">
            <a:spLocks noGrp="1"/>
          </p:cNvSpPr>
          <p:nvPr>
            <p:ph type="title"/>
          </p:nvPr>
        </p:nvSpPr>
        <p:spPr>
          <a:xfrm>
            <a:off x="699900" y="2821263"/>
            <a:ext cx="4323000" cy="497700"/>
          </a:xfrm>
          <a:prstGeom prst="rect">
            <a:avLst/>
          </a:prstGeom>
        </p:spPr>
        <p:txBody>
          <a:bodyPr spcFirstLastPara="1" wrap="square" lIns="91425" tIns="91425" rIns="91425" bIns="91425" anchor="t" anchorCtr="0">
            <a:noAutofit/>
          </a:bodyPr>
          <a:lstStyle>
            <a:lvl1pPr lvl="0" rtl="0">
              <a:spcBef>
                <a:spcPts val="0"/>
              </a:spcBef>
              <a:spcAft>
                <a:spcPts val="0"/>
              </a:spcAft>
              <a:buSzPts val="4800"/>
              <a:buNone/>
              <a:defRPr/>
            </a:lvl1pPr>
            <a:lvl2pPr lvl="1" algn="ctr" rtl="0">
              <a:spcBef>
                <a:spcPts val="0"/>
              </a:spcBef>
              <a:spcAft>
                <a:spcPts val="0"/>
              </a:spcAft>
              <a:buSzPts val="4800"/>
              <a:buFont typeface="Crimson Text"/>
              <a:buNone/>
              <a:defRPr sz="4800">
                <a:latin typeface="Crimson Text"/>
                <a:ea typeface="Crimson Text"/>
                <a:cs typeface="Crimson Text"/>
                <a:sym typeface="Crimson Text"/>
              </a:defRPr>
            </a:lvl2pPr>
            <a:lvl3pPr lvl="2" algn="ctr" rtl="0">
              <a:spcBef>
                <a:spcPts val="0"/>
              </a:spcBef>
              <a:spcAft>
                <a:spcPts val="0"/>
              </a:spcAft>
              <a:buSzPts val="4800"/>
              <a:buFont typeface="Crimson Text"/>
              <a:buNone/>
              <a:defRPr sz="4800">
                <a:latin typeface="Crimson Text"/>
                <a:ea typeface="Crimson Text"/>
                <a:cs typeface="Crimson Text"/>
                <a:sym typeface="Crimson Text"/>
              </a:defRPr>
            </a:lvl3pPr>
            <a:lvl4pPr lvl="3" algn="ctr" rtl="0">
              <a:spcBef>
                <a:spcPts val="0"/>
              </a:spcBef>
              <a:spcAft>
                <a:spcPts val="0"/>
              </a:spcAft>
              <a:buSzPts val="4800"/>
              <a:buFont typeface="Crimson Text"/>
              <a:buNone/>
              <a:defRPr sz="4800">
                <a:latin typeface="Crimson Text"/>
                <a:ea typeface="Crimson Text"/>
                <a:cs typeface="Crimson Text"/>
                <a:sym typeface="Crimson Text"/>
              </a:defRPr>
            </a:lvl4pPr>
            <a:lvl5pPr lvl="4" algn="ctr" rtl="0">
              <a:spcBef>
                <a:spcPts val="0"/>
              </a:spcBef>
              <a:spcAft>
                <a:spcPts val="0"/>
              </a:spcAft>
              <a:buSzPts val="4800"/>
              <a:buFont typeface="Crimson Text"/>
              <a:buNone/>
              <a:defRPr sz="4800">
                <a:latin typeface="Crimson Text"/>
                <a:ea typeface="Crimson Text"/>
                <a:cs typeface="Crimson Text"/>
                <a:sym typeface="Crimson Text"/>
              </a:defRPr>
            </a:lvl5pPr>
            <a:lvl6pPr lvl="5" algn="ctr" rtl="0">
              <a:spcBef>
                <a:spcPts val="0"/>
              </a:spcBef>
              <a:spcAft>
                <a:spcPts val="0"/>
              </a:spcAft>
              <a:buSzPts val="4800"/>
              <a:buFont typeface="Crimson Text"/>
              <a:buNone/>
              <a:defRPr sz="4800">
                <a:latin typeface="Crimson Text"/>
                <a:ea typeface="Crimson Text"/>
                <a:cs typeface="Crimson Text"/>
                <a:sym typeface="Crimson Text"/>
              </a:defRPr>
            </a:lvl6pPr>
            <a:lvl7pPr lvl="6" algn="ctr" rtl="0">
              <a:spcBef>
                <a:spcPts val="0"/>
              </a:spcBef>
              <a:spcAft>
                <a:spcPts val="0"/>
              </a:spcAft>
              <a:buSzPts val="4800"/>
              <a:buFont typeface="Crimson Text"/>
              <a:buNone/>
              <a:defRPr sz="4800">
                <a:latin typeface="Crimson Text"/>
                <a:ea typeface="Crimson Text"/>
                <a:cs typeface="Crimson Text"/>
                <a:sym typeface="Crimson Text"/>
              </a:defRPr>
            </a:lvl7pPr>
            <a:lvl8pPr lvl="7" algn="ctr" rtl="0">
              <a:spcBef>
                <a:spcPts val="0"/>
              </a:spcBef>
              <a:spcAft>
                <a:spcPts val="0"/>
              </a:spcAft>
              <a:buSzPts val="4800"/>
              <a:buFont typeface="Crimson Text"/>
              <a:buNone/>
              <a:defRPr sz="4800">
                <a:latin typeface="Crimson Text"/>
                <a:ea typeface="Crimson Text"/>
                <a:cs typeface="Crimson Text"/>
                <a:sym typeface="Crimson Text"/>
              </a:defRPr>
            </a:lvl8pPr>
            <a:lvl9pPr lvl="8" algn="ctr" rtl="0">
              <a:spcBef>
                <a:spcPts val="0"/>
              </a:spcBef>
              <a:spcAft>
                <a:spcPts val="0"/>
              </a:spcAft>
              <a:buSzPts val="4800"/>
              <a:buFont typeface="Crimson Text"/>
              <a:buNone/>
              <a:defRPr sz="4800">
                <a:latin typeface="Crimson Text"/>
                <a:ea typeface="Crimson Text"/>
                <a:cs typeface="Crimson Text"/>
                <a:sym typeface="Crimson Text"/>
              </a:defRPr>
            </a:lvl9pPr>
          </a:lstStyle>
          <a:p>
            <a:endParaRPr/>
          </a:p>
        </p:txBody>
      </p:sp>
      <p:sp>
        <p:nvSpPr>
          <p:cNvPr id="120" name="Google Shape;120;p16"/>
          <p:cNvSpPr txBox="1">
            <a:spLocks noGrp="1"/>
          </p:cNvSpPr>
          <p:nvPr>
            <p:ph type="subTitle" idx="1"/>
          </p:nvPr>
        </p:nvSpPr>
        <p:spPr>
          <a:xfrm>
            <a:off x="699900" y="1675902"/>
            <a:ext cx="5458200" cy="99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20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cxnSp>
        <p:nvCxnSpPr>
          <p:cNvPr id="121" name="Google Shape;121;p16"/>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122" name="Google Shape;122;p16"/>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123" name="Google Shape;123;p16"/>
          <p:cNvCxnSpPr/>
          <p:nvPr/>
        </p:nvCxnSpPr>
        <p:spPr>
          <a:xfrm flipH="1">
            <a:off x="7454238" y="4053663"/>
            <a:ext cx="1926900"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124" name="Google Shape;124;p16"/>
          <p:cNvCxnSpPr/>
          <p:nvPr/>
        </p:nvCxnSpPr>
        <p:spPr>
          <a:xfrm flipH="1">
            <a:off x="-237137" y="-71162"/>
            <a:ext cx="1926900"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000"/>
              <a:buFont typeface="Vidaloka"/>
              <a:buNone/>
              <a:defRPr sz="3000">
                <a:solidFill>
                  <a:schemeClr val="dk1"/>
                </a:solidFill>
                <a:latin typeface="Vidaloka"/>
                <a:ea typeface="Vidaloka"/>
                <a:cs typeface="Vidaloka"/>
                <a:sym typeface="Vidaloka"/>
              </a:defRPr>
            </a:lvl1pPr>
            <a:lvl2pPr lvl="1">
              <a:spcBef>
                <a:spcPts val="0"/>
              </a:spcBef>
              <a:spcAft>
                <a:spcPts val="0"/>
              </a:spcAft>
              <a:buClr>
                <a:schemeClr val="dk1"/>
              </a:buClr>
              <a:buSzPts val="3000"/>
              <a:buNone/>
              <a:defRPr sz="3000" i="1">
                <a:solidFill>
                  <a:schemeClr val="dk1"/>
                </a:solidFill>
              </a:defRPr>
            </a:lvl2pPr>
            <a:lvl3pPr lvl="2">
              <a:spcBef>
                <a:spcPts val="0"/>
              </a:spcBef>
              <a:spcAft>
                <a:spcPts val="0"/>
              </a:spcAft>
              <a:buClr>
                <a:schemeClr val="dk1"/>
              </a:buClr>
              <a:buSzPts val="3000"/>
              <a:buNone/>
              <a:defRPr sz="3000" i="1">
                <a:solidFill>
                  <a:schemeClr val="dk1"/>
                </a:solidFill>
              </a:defRPr>
            </a:lvl3pPr>
            <a:lvl4pPr lvl="3">
              <a:spcBef>
                <a:spcPts val="0"/>
              </a:spcBef>
              <a:spcAft>
                <a:spcPts val="0"/>
              </a:spcAft>
              <a:buClr>
                <a:schemeClr val="dk1"/>
              </a:buClr>
              <a:buSzPts val="3000"/>
              <a:buNone/>
              <a:defRPr sz="3000" i="1">
                <a:solidFill>
                  <a:schemeClr val="dk1"/>
                </a:solidFill>
              </a:defRPr>
            </a:lvl4pPr>
            <a:lvl5pPr lvl="4">
              <a:spcBef>
                <a:spcPts val="0"/>
              </a:spcBef>
              <a:spcAft>
                <a:spcPts val="0"/>
              </a:spcAft>
              <a:buClr>
                <a:schemeClr val="dk1"/>
              </a:buClr>
              <a:buSzPts val="3000"/>
              <a:buNone/>
              <a:defRPr sz="3000" i="1">
                <a:solidFill>
                  <a:schemeClr val="dk1"/>
                </a:solidFill>
              </a:defRPr>
            </a:lvl5pPr>
            <a:lvl6pPr lvl="5">
              <a:spcBef>
                <a:spcPts val="0"/>
              </a:spcBef>
              <a:spcAft>
                <a:spcPts val="0"/>
              </a:spcAft>
              <a:buClr>
                <a:schemeClr val="dk1"/>
              </a:buClr>
              <a:buSzPts val="3000"/>
              <a:buNone/>
              <a:defRPr sz="3000" i="1">
                <a:solidFill>
                  <a:schemeClr val="dk1"/>
                </a:solidFill>
              </a:defRPr>
            </a:lvl6pPr>
            <a:lvl7pPr lvl="6">
              <a:spcBef>
                <a:spcPts val="0"/>
              </a:spcBef>
              <a:spcAft>
                <a:spcPts val="0"/>
              </a:spcAft>
              <a:buClr>
                <a:schemeClr val="dk1"/>
              </a:buClr>
              <a:buSzPts val="3000"/>
              <a:buNone/>
              <a:defRPr sz="3000" i="1">
                <a:solidFill>
                  <a:schemeClr val="dk1"/>
                </a:solidFill>
              </a:defRPr>
            </a:lvl7pPr>
            <a:lvl8pPr lvl="7">
              <a:spcBef>
                <a:spcPts val="0"/>
              </a:spcBef>
              <a:spcAft>
                <a:spcPts val="0"/>
              </a:spcAft>
              <a:buClr>
                <a:schemeClr val="dk1"/>
              </a:buClr>
              <a:buSzPts val="3000"/>
              <a:buNone/>
              <a:defRPr sz="3000" i="1">
                <a:solidFill>
                  <a:schemeClr val="dk1"/>
                </a:solidFill>
              </a:defRPr>
            </a:lvl8pPr>
            <a:lvl9pPr lvl="8">
              <a:spcBef>
                <a:spcPts val="0"/>
              </a:spcBef>
              <a:spcAft>
                <a:spcPts val="0"/>
              </a:spcAft>
              <a:buClr>
                <a:schemeClr val="dk1"/>
              </a:buClr>
              <a:buSzPts val="3000"/>
              <a:buNone/>
              <a:defRPr sz="3000" i="1">
                <a:solidFill>
                  <a:schemeClr val="dk1"/>
                </a:solidFill>
              </a:defRPr>
            </a:lvl9pPr>
          </a:lstStyle>
          <a:p>
            <a:endParaRPr/>
          </a:p>
        </p:txBody>
      </p:sp>
      <p:sp>
        <p:nvSpPr>
          <p:cNvPr id="7" name="Google Shape;7;p1"/>
          <p:cNvSpPr txBox="1">
            <a:spLocks noGrp="1"/>
          </p:cNvSpPr>
          <p:nvPr>
            <p:ph type="body" idx="1"/>
          </p:nvPr>
        </p:nvSpPr>
        <p:spPr>
          <a:xfrm>
            <a:off x="713250" y="1152475"/>
            <a:ext cx="77175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Montserrat"/>
              <a:buChar char="●"/>
              <a:defRPr sz="1800">
                <a:solidFill>
                  <a:schemeClr val="dk2"/>
                </a:solidFill>
                <a:latin typeface="Montserrat"/>
                <a:ea typeface="Montserrat"/>
                <a:cs typeface="Montserrat"/>
                <a:sym typeface="Montserrat"/>
              </a:defRPr>
            </a:lvl1pPr>
            <a:lvl2pPr marL="914400" lvl="1" indent="-3175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2pPr>
            <a:lvl3pPr marL="1371600" lvl="2" indent="-3175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3pPr>
            <a:lvl4pPr marL="1828800" lvl="3" indent="-3175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4pPr>
            <a:lvl5pPr marL="2286000" lvl="4" indent="-3175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5pPr>
            <a:lvl6pPr marL="2743200" lvl="5" indent="-3175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6pPr>
            <a:lvl7pPr marL="3200400" lvl="6" indent="-3175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7pPr>
            <a:lvl8pPr marL="3657600" lvl="7" indent="-3175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8pPr>
            <a:lvl9pPr marL="4114800" lvl="8" indent="-3175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5" r:id="rId4"/>
    <p:sldLayoutId id="2147483657" r:id="rId5"/>
    <p:sldLayoutId id="2147483658" r:id="rId6"/>
    <p:sldLayoutId id="2147483660" r:id="rId7"/>
    <p:sldLayoutId id="2147483661" r:id="rId8"/>
    <p:sldLayoutId id="2147483662" r:id="rId9"/>
    <p:sldLayoutId id="2147483663" r:id="rId10"/>
    <p:sldLayoutId id="2147483664" r:id="rId11"/>
    <p:sldLayoutId id="2147483665" r:id="rId12"/>
    <p:sldLayoutId id="2147483666" r:id="rId13"/>
    <p:sldLayoutId id="2147483696" r:id="rId14"/>
    <p:sldLayoutId id="2147483697" r:id="rId15"/>
    <p:sldLayoutId id="2147483698" r:id="rId16"/>
    <p:sldLayoutId id="2147483699"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hyperlink" Target="https://figuridestil.ro/comparatie/"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2" name="Google Shape;482;p59"/>
          <p:cNvSpPr txBox="1">
            <a:spLocks noGrp="1"/>
          </p:cNvSpPr>
          <p:nvPr>
            <p:ph type="ctrTitle"/>
          </p:nvPr>
        </p:nvSpPr>
        <p:spPr>
          <a:xfrm>
            <a:off x="1040000" y="873331"/>
            <a:ext cx="7064100" cy="205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5400" dirty="0"/>
              <a:t>Parabola celor doi fii chemati a lucra </a:t>
            </a:r>
            <a:r>
              <a:rPr lang="ro-RO" sz="5400" dirty="0"/>
              <a:t>î</a:t>
            </a:r>
            <a:r>
              <a:rPr lang="en" sz="5400" dirty="0"/>
              <a:t>n via tatalui lor</a:t>
            </a:r>
            <a:endParaRPr sz="5400" dirty="0"/>
          </a:p>
        </p:txBody>
      </p:sp>
      <p:sp>
        <p:nvSpPr>
          <p:cNvPr id="483" name="Google Shape;483;p59"/>
          <p:cNvSpPr txBox="1">
            <a:spLocks noGrp="1"/>
          </p:cNvSpPr>
          <p:nvPr>
            <p:ph type="subTitle" idx="1"/>
          </p:nvPr>
        </p:nvSpPr>
        <p:spPr>
          <a:xfrm>
            <a:off x="980794" y="3682449"/>
            <a:ext cx="7064100" cy="441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dirty="0">
                <a:solidFill>
                  <a:schemeClr val="dk1"/>
                </a:solidFill>
              </a:rPr>
              <a:t>Clasa a 6-a </a:t>
            </a:r>
            <a:endParaRPr lang="uk-UA" dirty="0">
              <a:solidFill>
                <a:schemeClr val="dk1"/>
              </a:solidFill>
            </a:endParaRPr>
          </a:p>
          <a:p>
            <a:pPr marL="0" lvl="0" indent="0" algn="ctr" rtl="0">
              <a:spcBef>
                <a:spcPts val="0"/>
              </a:spcBef>
              <a:spcAft>
                <a:spcPts val="0"/>
              </a:spcAft>
              <a:buClr>
                <a:schemeClr val="dk1"/>
              </a:buClr>
              <a:buSzPts val="1100"/>
              <a:buFont typeface="Arial"/>
              <a:buNone/>
            </a:pPr>
            <a:r>
              <a:rPr lang="en" dirty="0">
                <a:solidFill>
                  <a:schemeClr val="dk1"/>
                </a:solidFill>
              </a:rPr>
              <a:t>I</a:t>
            </a:r>
            <a:r>
              <a:rPr lang="fr-BE" dirty="0">
                <a:solidFill>
                  <a:schemeClr val="dk1"/>
                </a:solidFill>
              </a:rPr>
              <a:t>B</a:t>
            </a:r>
            <a:r>
              <a:rPr lang="en" dirty="0">
                <a:solidFill>
                  <a:schemeClr val="dk1"/>
                </a:solidFill>
              </a:rPr>
              <a:t> </a:t>
            </a:r>
            <a:r>
              <a:rPr lang="uk-UA" dirty="0">
                <a:solidFill>
                  <a:schemeClr val="dk1"/>
                </a:solidFill>
              </a:rPr>
              <a:t>«</a:t>
            </a:r>
            <a:r>
              <a:rPr lang="en" dirty="0">
                <a:solidFill>
                  <a:schemeClr val="dk1"/>
                </a:solidFill>
              </a:rPr>
              <a:t>Liceul Vasile Bogrea T</a:t>
            </a:r>
            <a:r>
              <a:rPr lang="ro-RO" dirty="0">
                <a:solidFill>
                  <a:schemeClr val="dk1"/>
                </a:solidFill>
              </a:rPr>
              <a:t>ă</a:t>
            </a:r>
            <a:r>
              <a:rPr lang="en" dirty="0">
                <a:solidFill>
                  <a:schemeClr val="dk1"/>
                </a:solidFill>
              </a:rPr>
              <a:t>rnauca</a:t>
            </a:r>
            <a:r>
              <a:rPr lang="uk-UA" dirty="0">
                <a:solidFill>
                  <a:schemeClr val="dk1"/>
                </a:solidFill>
              </a:rPr>
              <a:t>»</a:t>
            </a:r>
            <a:endParaRPr dirty="0"/>
          </a:p>
        </p:txBody>
      </p:sp>
      <p:sp>
        <p:nvSpPr>
          <p:cNvPr id="4" name="Google Shape;483;p59"/>
          <p:cNvSpPr txBox="1">
            <a:spLocks/>
          </p:cNvSpPr>
          <p:nvPr/>
        </p:nvSpPr>
        <p:spPr>
          <a:xfrm>
            <a:off x="7152446" y="4453218"/>
            <a:ext cx="2136279" cy="4419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2"/>
              </a:buClr>
              <a:buSzPts val="2800"/>
              <a:buFont typeface="Montserrat"/>
              <a:buNone/>
              <a:defRPr sz="1600" b="0" i="0" u="none" strike="noStrike" cap="none">
                <a:solidFill>
                  <a:schemeClr val="dk2"/>
                </a:solidFill>
                <a:latin typeface="Montserrat"/>
                <a:ea typeface="Montserrat"/>
                <a:cs typeface="Montserrat"/>
                <a:sym typeface="Montserrat"/>
              </a:defRPr>
            </a:lvl1pPr>
            <a:lvl2pPr marL="914400" marR="0" lvl="1" indent="-317500" algn="ctr" rtl="0">
              <a:lnSpc>
                <a:spcPct val="100000"/>
              </a:lnSpc>
              <a:spcBef>
                <a:spcPts val="0"/>
              </a:spcBef>
              <a:spcAft>
                <a:spcPts val="0"/>
              </a:spcAft>
              <a:buClr>
                <a:schemeClr val="dk2"/>
              </a:buClr>
              <a:buSzPts val="2800"/>
              <a:buFont typeface="Montserrat"/>
              <a:buNone/>
              <a:defRPr sz="2800" b="0" i="0" u="none" strike="noStrike" cap="none">
                <a:solidFill>
                  <a:schemeClr val="dk2"/>
                </a:solidFill>
                <a:latin typeface="Montserrat"/>
                <a:ea typeface="Montserrat"/>
                <a:cs typeface="Montserrat"/>
                <a:sym typeface="Montserrat"/>
              </a:defRPr>
            </a:lvl2pPr>
            <a:lvl3pPr marL="1371600" marR="0" lvl="2" indent="-317500" algn="ctr" rtl="0">
              <a:lnSpc>
                <a:spcPct val="100000"/>
              </a:lnSpc>
              <a:spcBef>
                <a:spcPts val="0"/>
              </a:spcBef>
              <a:spcAft>
                <a:spcPts val="0"/>
              </a:spcAft>
              <a:buClr>
                <a:schemeClr val="dk2"/>
              </a:buClr>
              <a:buSzPts val="2800"/>
              <a:buFont typeface="Montserrat"/>
              <a:buNone/>
              <a:defRPr sz="2800" b="0" i="0" u="none" strike="noStrike" cap="none">
                <a:solidFill>
                  <a:schemeClr val="dk2"/>
                </a:solidFill>
                <a:latin typeface="Montserrat"/>
                <a:ea typeface="Montserrat"/>
                <a:cs typeface="Montserrat"/>
                <a:sym typeface="Montserrat"/>
              </a:defRPr>
            </a:lvl3pPr>
            <a:lvl4pPr marL="1828800" marR="0" lvl="3" indent="-317500" algn="ctr" rtl="0">
              <a:lnSpc>
                <a:spcPct val="100000"/>
              </a:lnSpc>
              <a:spcBef>
                <a:spcPts val="0"/>
              </a:spcBef>
              <a:spcAft>
                <a:spcPts val="0"/>
              </a:spcAft>
              <a:buClr>
                <a:schemeClr val="dk2"/>
              </a:buClr>
              <a:buSzPts val="2800"/>
              <a:buFont typeface="Montserrat"/>
              <a:buNone/>
              <a:defRPr sz="2800" b="0" i="0" u="none" strike="noStrike" cap="none">
                <a:solidFill>
                  <a:schemeClr val="dk2"/>
                </a:solidFill>
                <a:latin typeface="Montserrat"/>
                <a:ea typeface="Montserrat"/>
                <a:cs typeface="Montserrat"/>
                <a:sym typeface="Montserrat"/>
              </a:defRPr>
            </a:lvl4pPr>
            <a:lvl5pPr marL="2286000" marR="0" lvl="4" indent="-317500" algn="ctr" rtl="0">
              <a:lnSpc>
                <a:spcPct val="100000"/>
              </a:lnSpc>
              <a:spcBef>
                <a:spcPts val="0"/>
              </a:spcBef>
              <a:spcAft>
                <a:spcPts val="0"/>
              </a:spcAft>
              <a:buClr>
                <a:schemeClr val="dk2"/>
              </a:buClr>
              <a:buSzPts val="2800"/>
              <a:buFont typeface="Montserrat"/>
              <a:buNone/>
              <a:defRPr sz="2800" b="0" i="0" u="none" strike="noStrike" cap="none">
                <a:solidFill>
                  <a:schemeClr val="dk2"/>
                </a:solidFill>
                <a:latin typeface="Montserrat"/>
                <a:ea typeface="Montserrat"/>
                <a:cs typeface="Montserrat"/>
                <a:sym typeface="Montserrat"/>
              </a:defRPr>
            </a:lvl5pPr>
            <a:lvl6pPr marL="2743200" marR="0" lvl="5" indent="-317500" algn="ctr" rtl="0">
              <a:lnSpc>
                <a:spcPct val="100000"/>
              </a:lnSpc>
              <a:spcBef>
                <a:spcPts val="0"/>
              </a:spcBef>
              <a:spcAft>
                <a:spcPts val="0"/>
              </a:spcAft>
              <a:buClr>
                <a:schemeClr val="dk2"/>
              </a:buClr>
              <a:buSzPts val="2800"/>
              <a:buFont typeface="Montserrat"/>
              <a:buNone/>
              <a:defRPr sz="2800" b="0" i="0" u="none" strike="noStrike" cap="none">
                <a:solidFill>
                  <a:schemeClr val="dk2"/>
                </a:solidFill>
                <a:latin typeface="Montserrat"/>
                <a:ea typeface="Montserrat"/>
                <a:cs typeface="Montserrat"/>
                <a:sym typeface="Montserrat"/>
              </a:defRPr>
            </a:lvl6pPr>
            <a:lvl7pPr marL="3200400" marR="0" lvl="6" indent="-317500" algn="ctr" rtl="0">
              <a:lnSpc>
                <a:spcPct val="100000"/>
              </a:lnSpc>
              <a:spcBef>
                <a:spcPts val="0"/>
              </a:spcBef>
              <a:spcAft>
                <a:spcPts val="0"/>
              </a:spcAft>
              <a:buClr>
                <a:schemeClr val="dk2"/>
              </a:buClr>
              <a:buSzPts val="2800"/>
              <a:buFont typeface="Montserrat"/>
              <a:buNone/>
              <a:defRPr sz="2800" b="0" i="0" u="none" strike="noStrike" cap="none">
                <a:solidFill>
                  <a:schemeClr val="dk2"/>
                </a:solidFill>
                <a:latin typeface="Montserrat"/>
                <a:ea typeface="Montserrat"/>
                <a:cs typeface="Montserrat"/>
                <a:sym typeface="Montserrat"/>
              </a:defRPr>
            </a:lvl7pPr>
            <a:lvl8pPr marL="3657600" marR="0" lvl="7" indent="-317500" algn="ctr" rtl="0">
              <a:lnSpc>
                <a:spcPct val="100000"/>
              </a:lnSpc>
              <a:spcBef>
                <a:spcPts val="0"/>
              </a:spcBef>
              <a:spcAft>
                <a:spcPts val="0"/>
              </a:spcAft>
              <a:buClr>
                <a:schemeClr val="dk2"/>
              </a:buClr>
              <a:buSzPts val="2800"/>
              <a:buFont typeface="Montserrat"/>
              <a:buNone/>
              <a:defRPr sz="2800" b="0" i="0" u="none" strike="noStrike" cap="none">
                <a:solidFill>
                  <a:schemeClr val="dk2"/>
                </a:solidFill>
                <a:latin typeface="Montserrat"/>
                <a:ea typeface="Montserrat"/>
                <a:cs typeface="Montserrat"/>
                <a:sym typeface="Montserrat"/>
              </a:defRPr>
            </a:lvl8pPr>
            <a:lvl9pPr marL="4114800" marR="0" lvl="8" indent="-317500" algn="ctr" rtl="0">
              <a:lnSpc>
                <a:spcPct val="100000"/>
              </a:lnSpc>
              <a:spcBef>
                <a:spcPts val="0"/>
              </a:spcBef>
              <a:spcAft>
                <a:spcPts val="0"/>
              </a:spcAft>
              <a:buClr>
                <a:schemeClr val="dk2"/>
              </a:buClr>
              <a:buSzPts val="2800"/>
              <a:buFont typeface="Montserrat"/>
              <a:buNone/>
              <a:defRPr sz="2800" b="0" i="0" u="none" strike="noStrike" cap="none">
                <a:solidFill>
                  <a:schemeClr val="dk2"/>
                </a:solidFill>
                <a:latin typeface="Montserrat"/>
                <a:ea typeface="Montserrat"/>
                <a:cs typeface="Montserrat"/>
                <a:sym typeface="Montserrat"/>
              </a:defRPr>
            </a:lvl9pPr>
          </a:lstStyle>
          <a:p>
            <a:pPr marL="0" indent="0">
              <a:buClr>
                <a:schemeClr val="dk1"/>
              </a:buClr>
              <a:buSzPts val="1100"/>
              <a:buFont typeface="Arial"/>
              <a:buNone/>
            </a:pPr>
            <a:r>
              <a:rPr lang="fr-BE" dirty="0">
                <a:solidFill>
                  <a:schemeClr val="dk1"/>
                </a:solidFill>
              </a:rPr>
              <a:t>Scripcaru Elena</a:t>
            </a:r>
            <a:endParaRPr lang="fr-B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82"/>
                                        </p:tgtEl>
                                        <p:attrNameLst>
                                          <p:attrName>style.visibility</p:attrName>
                                        </p:attrNameLst>
                                      </p:cBhvr>
                                      <p:to>
                                        <p:strVal val="visible"/>
                                      </p:to>
                                    </p:set>
                                    <p:anim calcmode="lin" valueType="num">
                                      <p:cBhvr additive="base">
                                        <p:cTn id="7" dur="1000"/>
                                        <p:tgtEl>
                                          <p:spTgt spid="482"/>
                                        </p:tgtEl>
                                        <p:attrNameLst>
                                          <p:attrName>ppt_x</p:attrName>
                                        </p:attrNameLst>
                                      </p:cBhvr>
                                      <p:tavLst>
                                        <p:tav tm="0">
                                          <p:val>
                                            <p:strVal val="#ppt_x-1"/>
                                          </p:val>
                                        </p:tav>
                                        <p:tav tm="100000">
                                          <p:val>
                                            <p:strVal val="#ppt_x"/>
                                          </p:val>
                                        </p:tav>
                                      </p:tavLst>
                                    </p:anim>
                                  </p:childTnLst>
                                </p:cTn>
                              </p:par>
                              <p:par>
                                <p:cTn id="8" presetID="2" presetClass="entr" presetSubtype="4" fill="hold" nodeType="withEffect">
                                  <p:stCondLst>
                                    <p:cond delay="0"/>
                                  </p:stCondLst>
                                  <p:childTnLst>
                                    <p:set>
                                      <p:cBhvr>
                                        <p:cTn id="9" dur="1" fill="hold">
                                          <p:stCondLst>
                                            <p:cond delay="0"/>
                                          </p:stCondLst>
                                        </p:cTn>
                                        <p:tgtEl>
                                          <p:spTgt spid="483"/>
                                        </p:tgtEl>
                                        <p:attrNameLst>
                                          <p:attrName>style.visibility</p:attrName>
                                        </p:attrNameLst>
                                      </p:cBhvr>
                                      <p:to>
                                        <p:strVal val="visible"/>
                                      </p:to>
                                    </p:set>
                                    <p:anim calcmode="lin" valueType="num">
                                      <p:cBhvr additive="base">
                                        <p:cTn id="10" dur="1000"/>
                                        <p:tgtEl>
                                          <p:spTgt spid="483"/>
                                        </p:tgtEl>
                                        <p:attrNameLst>
                                          <p:attrName>ppt_y</p:attrName>
                                        </p:attrNameLst>
                                      </p:cBhvr>
                                      <p:tavLst>
                                        <p:tav tm="0">
                                          <p:val>
                                            <p:strVal val="#ppt_y+1"/>
                                          </p:val>
                                        </p:tav>
                                        <p:tav tm="100000">
                                          <p:val>
                                            <p:strVal val="#ppt_y"/>
                                          </p:val>
                                        </p:tav>
                                      </p:tavLst>
                                    </p:anim>
                                  </p:childTnLst>
                                </p:cTn>
                              </p:par>
                              <p:par>
                                <p:cTn id="11" presetID="2" presetClass="entr" presetSubtype="4"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1000"/>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71"/>
        <p:cNvGrpSpPr/>
        <p:nvPr/>
      </p:nvGrpSpPr>
      <p:grpSpPr>
        <a:xfrm>
          <a:off x="0" y="0"/>
          <a:ext cx="0" cy="0"/>
          <a:chOff x="0" y="0"/>
          <a:chExt cx="0" cy="0"/>
        </a:xfrm>
      </p:grpSpPr>
      <p:sp>
        <p:nvSpPr>
          <p:cNvPr id="572" name="Google Shape;572;p69"/>
          <p:cNvSpPr txBox="1">
            <a:spLocks noGrp="1"/>
          </p:cNvSpPr>
          <p:nvPr>
            <p:ph type="title"/>
          </p:nvPr>
        </p:nvSpPr>
        <p:spPr>
          <a:xfrm>
            <a:off x="256558" y="340119"/>
            <a:ext cx="8473002" cy="818400"/>
          </a:xfrm>
          <a:prstGeom prst="rect">
            <a:avLst/>
          </a:prstGeom>
        </p:spPr>
        <p:txBody>
          <a:bodyPr spcFirstLastPara="1" wrap="square" lIns="91425" tIns="91425" rIns="91425" bIns="91425" anchor="t" anchorCtr="0">
            <a:noAutofit/>
          </a:bodyPr>
          <a:lstStyle/>
          <a:p>
            <a:pPr lvl="0" algn="ctr"/>
            <a:r>
              <a:rPr lang="ro-RO" sz="2800" dirty="0"/>
              <a:t> </a:t>
            </a:r>
            <a:r>
              <a:rPr lang="fr-BE" sz="3200" dirty="0"/>
              <a:t>FAPTE INTERESANTE DESPRE BIBLIE</a:t>
            </a:r>
            <a:endParaRPr sz="3200" dirty="0"/>
          </a:p>
        </p:txBody>
      </p:sp>
      <p:sp>
        <p:nvSpPr>
          <p:cNvPr id="574" name="Google Shape;574;p69"/>
          <p:cNvSpPr txBox="1">
            <a:spLocks noGrp="1"/>
          </p:cNvSpPr>
          <p:nvPr>
            <p:ph type="subTitle" idx="1"/>
          </p:nvPr>
        </p:nvSpPr>
        <p:spPr>
          <a:xfrm>
            <a:off x="607575" y="1236743"/>
            <a:ext cx="7328357" cy="2072200"/>
          </a:xfrm>
          <a:prstGeom prst="rect">
            <a:avLst/>
          </a:prstGeom>
        </p:spPr>
        <p:txBody>
          <a:bodyPr spcFirstLastPara="1" wrap="square" lIns="91425" tIns="91425" rIns="91425" bIns="91425" anchor="t" anchorCtr="0">
            <a:noAutofit/>
          </a:bodyPr>
          <a:lstStyle/>
          <a:p>
            <a:pPr marL="285750" lvl="0" indent="-285750">
              <a:buClr>
                <a:schemeClr val="dk1"/>
              </a:buClr>
              <a:buSzPts val="1100"/>
              <a:buFont typeface="Wingdings" panose="05000000000000000000" pitchFamily="2" charset="2"/>
              <a:buChar char="Ø"/>
            </a:pPr>
            <a:r>
              <a:rPr lang="fr-BE" dirty="0"/>
              <a:t>Biblia este cea mai faimoasă carte din întreaga istorie a civilizației din lume. Neanunțat, este popular de aproape 2.000 de ani </a:t>
            </a:r>
            <a:r>
              <a:rPr lang="ro-RO" dirty="0"/>
              <a:t>.</a:t>
            </a:r>
          </a:p>
          <a:p>
            <a:pPr marL="285750" lvl="0" indent="-285750">
              <a:buClr>
                <a:schemeClr val="dk1"/>
              </a:buClr>
              <a:buSzPts val="1100"/>
              <a:buFont typeface="Wingdings" panose="05000000000000000000" pitchFamily="2" charset="2"/>
              <a:buChar char="Ø"/>
            </a:pPr>
            <a:endParaRPr lang="ro-RO" dirty="0"/>
          </a:p>
          <a:p>
            <a:pPr marL="285750" lvl="0" indent="-285750">
              <a:buClr>
                <a:schemeClr val="dk1"/>
              </a:buClr>
              <a:buSzPts val="1100"/>
              <a:buFont typeface="Wingdings" panose="05000000000000000000" pitchFamily="2" charset="2"/>
              <a:buChar char="Ø"/>
            </a:pPr>
            <a:r>
              <a:rPr lang="fr-BE" dirty="0"/>
              <a:t>Biblia este o carte profetică. Se estimează că cartea conține peste 3.000 de profeții împlinite. Acest fapt este cel care pune „sigiliul divinității” pe Biblie.</a:t>
            </a:r>
            <a:endParaRPr lang="ro-RO" dirty="0"/>
          </a:p>
          <a:p>
            <a:pPr marL="285750" lvl="0" indent="-285750">
              <a:buClr>
                <a:schemeClr val="dk1"/>
              </a:buClr>
              <a:buSzPts val="1100"/>
              <a:buFont typeface="Wingdings" panose="05000000000000000000" pitchFamily="2" charset="2"/>
              <a:buChar char="Ø"/>
            </a:pPr>
            <a:endParaRPr lang="fr-BE" dirty="0"/>
          </a:p>
          <a:p>
            <a:pPr marL="285750" lvl="0" indent="-285750">
              <a:buClr>
                <a:schemeClr val="dk1"/>
              </a:buClr>
              <a:buSzPts val="1100"/>
              <a:buFont typeface="Wingdings" panose="05000000000000000000" pitchFamily="2" charset="2"/>
              <a:buChar char="Ø"/>
            </a:pPr>
            <a:r>
              <a:rPr lang="fr-BE" dirty="0"/>
              <a:t>Biblia este prima carte tipărită din lume. A fost tipărită acum mai bine de 500 de ani.</a:t>
            </a:r>
            <a:endParaRPr dirty="0"/>
          </a:p>
        </p:txBody>
      </p:sp>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5371" y="3216846"/>
            <a:ext cx="1512766" cy="1733002"/>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58"/>
        <p:cNvGrpSpPr/>
        <p:nvPr/>
      </p:nvGrpSpPr>
      <p:grpSpPr>
        <a:xfrm>
          <a:off x="0" y="0"/>
          <a:ext cx="0" cy="0"/>
          <a:chOff x="0" y="0"/>
          <a:chExt cx="0" cy="0"/>
        </a:xfrm>
      </p:grpSpPr>
      <p:sp>
        <p:nvSpPr>
          <p:cNvPr id="560" name="Google Shape;560;p67"/>
          <p:cNvSpPr txBox="1">
            <a:spLocks noGrp="1"/>
          </p:cNvSpPr>
          <p:nvPr>
            <p:ph type="subTitle" idx="1"/>
          </p:nvPr>
        </p:nvSpPr>
        <p:spPr>
          <a:xfrm>
            <a:off x="4565421" y="1069541"/>
            <a:ext cx="4368068" cy="4410281"/>
          </a:xfrm>
          <a:prstGeom prst="rect">
            <a:avLst/>
          </a:prstGeom>
        </p:spPr>
        <p:txBody>
          <a:bodyPr spcFirstLastPara="1" wrap="square" lIns="91425" tIns="91425" rIns="91425" bIns="91425" anchor="t" anchorCtr="0">
            <a:noAutofit/>
          </a:bodyPr>
          <a:lstStyle/>
          <a:p>
            <a:pPr marL="0" lvl="0" indent="0" algn="l"/>
            <a:r>
              <a:rPr lang="ro-RO" sz="1200" dirty="0"/>
              <a:t> Noi </a:t>
            </a:r>
            <a:r>
              <a:rPr lang="fr-BE" sz="1200" dirty="0"/>
              <a:t>am vorbit despre marele dar de la Dumnezeu pentru om - </a:t>
            </a:r>
            <a:r>
              <a:rPr lang="fr-BE" sz="1200" b="1" dirty="0"/>
              <a:t>BIBLIA. </a:t>
            </a:r>
            <a:r>
              <a:rPr lang="ro-RO" sz="1200" b="1" dirty="0"/>
              <a:t> </a:t>
            </a:r>
            <a:r>
              <a:rPr lang="fr-BE" sz="1200" dirty="0"/>
              <a:t>Să ne amintim ce am învățat. Fii atent.</a:t>
            </a:r>
          </a:p>
          <a:p>
            <a:pPr marL="0" lvl="0" indent="0" algn="l"/>
            <a:endParaRPr lang="fr-BE" sz="1200" dirty="0"/>
          </a:p>
          <a:p>
            <a:pPr marL="0" lvl="0" indent="0" algn="l"/>
            <a:r>
              <a:rPr lang="fr-BE" sz="1200" b="1" dirty="0"/>
              <a:t>Exercițiul „DA – NU”.</a:t>
            </a:r>
            <a:r>
              <a:rPr lang="ro-RO" sz="1200" b="1" dirty="0"/>
              <a:t> </a:t>
            </a:r>
            <a:r>
              <a:rPr lang="fr-BE" sz="1200" dirty="0"/>
              <a:t>(Profesorul citește afirmația.)</a:t>
            </a:r>
          </a:p>
          <a:p>
            <a:pPr marL="0" lvl="0" indent="0" algn="l"/>
            <a:endParaRPr lang="fr-BE" sz="1200" dirty="0"/>
          </a:p>
          <a:p>
            <a:pPr marL="0" lvl="0" indent="0" algn="l"/>
            <a:r>
              <a:rPr lang="fr-BE" sz="1200" dirty="0"/>
              <a:t>- </a:t>
            </a:r>
            <a:r>
              <a:rPr lang="ro-RO" sz="1200" dirty="0"/>
              <a:t> </a:t>
            </a:r>
            <a:r>
              <a:rPr lang="fr-BE" sz="1200" b="1" dirty="0"/>
              <a:t>Biblia</a:t>
            </a:r>
            <a:r>
              <a:rPr lang="fr-BE" sz="1200" dirty="0"/>
              <a:t> este principala sursă a moralității creștine.</a:t>
            </a:r>
          </a:p>
          <a:p>
            <a:pPr marL="0" lvl="0" indent="0" algn="l"/>
            <a:endParaRPr lang="fr-BE" sz="1200" dirty="0"/>
          </a:p>
          <a:p>
            <a:pPr marL="0" lvl="0" indent="0" algn="l"/>
            <a:r>
              <a:rPr lang="fr-BE" sz="1200" dirty="0"/>
              <a:t>-</a:t>
            </a:r>
            <a:r>
              <a:rPr lang="ro-RO" sz="1200" dirty="0"/>
              <a:t> </a:t>
            </a:r>
            <a:r>
              <a:rPr lang="fr-BE" sz="1200" dirty="0"/>
              <a:t> </a:t>
            </a:r>
            <a:r>
              <a:rPr lang="fr-BE" sz="1200" b="1" dirty="0"/>
              <a:t>Biblia</a:t>
            </a:r>
            <a:r>
              <a:rPr lang="fr-BE" sz="1200" dirty="0"/>
              <a:t> este o colecție de basme, mituri și legende despre vremuri de demult.</a:t>
            </a:r>
          </a:p>
          <a:p>
            <a:pPr marL="0" lvl="0" indent="0" algn="l"/>
            <a:endParaRPr lang="fr-BE" sz="1200" dirty="0"/>
          </a:p>
          <a:p>
            <a:pPr marL="171450" lvl="0" indent="-171450" algn="l">
              <a:buFontTx/>
              <a:buChar char="-"/>
            </a:pPr>
            <a:r>
              <a:rPr lang="fr-BE" sz="1200" b="1" dirty="0"/>
              <a:t>Biblia</a:t>
            </a:r>
            <a:r>
              <a:rPr lang="fr-BE" sz="1200" dirty="0"/>
              <a:t> este Cuvântul viu al lui Dumnezeu adresat personal omului.</a:t>
            </a:r>
            <a:endParaRPr lang="ro-RO" sz="1200" dirty="0"/>
          </a:p>
          <a:p>
            <a:pPr marL="171450" lvl="0" indent="-171450" algn="l">
              <a:buFontTx/>
              <a:buChar char="-"/>
            </a:pPr>
            <a:endParaRPr lang="ro-RO" sz="1200" dirty="0"/>
          </a:p>
          <a:p>
            <a:pPr marL="171450" lvl="0" indent="-171450" algn="l">
              <a:buFontTx/>
              <a:buChar char="-"/>
            </a:pPr>
            <a:r>
              <a:rPr lang="ro-RO" sz="1200" b="1" dirty="0"/>
              <a:t>Biblia</a:t>
            </a:r>
            <a:r>
              <a:rPr lang="ro-RO" sz="1200" dirty="0"/>
              <a:t> este formată din două părți</a:t>
            </a:r>
            <a:r>
              <a:rPr lang="uk-UA" sz="1200" dirty="0"/>
              <a:t>:</a:t>
            </a:r>
            <a:r>
              <a:rPr lang="ro-RO" sz="1200" dirty="0"/>
              <a:t> Testamentul Vechi și Testamentul Nou.</a:t>
            </a:r>
          </a:p>
          <a:p>
            <a:pPr marL="0" lvl="0" indent="0" algn="l"/>
            <a:endParaRPr lang="ro-RO" sz="1200" dirty="0"/>
          </a:p>
          <a:p>
            <a:pPr marL="0" lvl="0" indent="0" algn="l"/>
            <a:r>
              <a:rPr lang="ro-RO" sz="1200" dirty="0"/>
              <a:t>- </a:t>
            </a:r>
            <a:r>
              <a:rPr lang="ro-RO" sz="1200" b="1" dirty="0"/>
              <a:t>Biblia</a:t>
            </a:r>
            <a:r>
              <a:rPr lang="ro-RO" sz="1200" dirty="0"/>
              <a:t> - prima carte care a fost tradusă în alte limbi.</a:t>
            </a:r>
            <a:endParaRPr sz="1200" dirty="0"/>
          </a:p>
        </p:txBody>
      </p:sp>
      <p:sp>
        <p:nvSpPr>
          <p:cNvPr id="4" name="Google Shape;560;p67"/>
          <p:cNvSpPr txBox="1">
            <a:spLocks/>
          </p:cNvSpPr>
          <p:nvPr/>
        </p:nvSpPr>
        <p:spPr>
          <a:xfrm>
            <a:off x="1500975" y="681413"/>
            <a:ext cx="2452652" cy="62385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2"/>
              </a:buClr>
              <a:buSzPts val="1800"/>
              <a:buFont typeface="Montserrat"/>
              <a:buNone/>
              <a:defRPr sz="1400" b="0" i="0" u="none" strike="noStrike" cap="none">
                <a:solidFill>
                  <a:schemeClr val="dk2"/>
                </a:solidFill>
                <a:latin typeface="Montserrat"/>
                <a:ea typeface="Montserrat"/>
                <a:cs typeface="Montserrat"/>
                <a:sym typeface="Montserrat"/>
              </a:defRPr>
            </a:lvl1pPr>
            <a:lvl2pPr marL="914400" marR="0" lvl="1" indent="-317500" algn="ctr" rtl="0">
              <a:lnSpc>
                <a:spcPct val="100000"/>
              </a:lnSpc>
              <a:spcBef>
                <a:spcPts val="0"/>
              </a:spcBef>
              <a:spcAft>
                <a:spcPts val="0"/>
              </a:spcAft>
              <a:buClr>
                <a:schemeClr val="dk2"/>
              </a:buClr>
              <a:buSzPts val="2100"/>
              <a:buFont typeface="Montserrat"/>
              <a:buNone/>
              <a:defRPr sz="2100" b="0" i="0" u="none" strike="noStrike" cap="none">
                <a:solidFill>
                  <a:schemeClr val="dk2"/>
                </a:solidFill>
                <a:latin typeface="Montserrat"/>
                <a:ea typeface="Montserrat"/>
                <a:cs typeface="Montserrat"/>
                <a:sym typeface="Montserrat"/>
              </a:defRPr>
            </a:lvl2pPr>
            <a:lvl3pPr marL="1371600" marR="0" lvl="2" indent="-317500" algn="ctr" rtl="0">
              <a:lnSpc>
                <a:spcPct val="100000"/>
              </a:lnSpc>
              <a:spcBef>
                <a:spcPts val="0"/>
              </a:spcBef>
              <a:spcAft>
                <a:spcPts val="0"/>
              </a:spcAft>
              <a:buClr>
                <a:schemeClr val="dk2"/>
              </a:buClr>
              <a:buSzPts val="2100"/>
              <a:buFont typeface="Montserrat"/>
              <a:buNone/>
              <a:defRPr sz="2100" b="0" i="0" u="none" strike="noStrike" cap="none">
                <a:solidFill>
                  <a:schemeClr val="dk2"/>
                </a:solidFill>
                <a:latin typeface="Montserrat"/>
                <a:ea typeface="Montserrat"/>
                <a:cs typeface="Montserrat"/>
                <a:sym typeface="Montserrat"/>
              </a:defRPr>
            </a:lvl3pPr>
            <a:lvl4pPr marL="1828800" marR="0" lvl="3" indent="-317500" algn="ctr" rtl="0">
              <a:lnSpc>
                <a:spcPct val="100000"/>
              </a:lnSpc>
              <a:spcBef>
                <a:spcPts val="0"/>
              </a:spcBef>
              <a:spcAft>
                <a:spcPts val="0"/>
              </a:spcAft>
              <a:buClr>
                <a:schemeClr val="dk2"/>
              </a:buClr>
              <a:buSzPts val="2100"/>
              <a:buFont typeface="Montserrat"/>
              <a:buNone/>
              <a:defRPr sz="2100" b="0" i="0" u="none" strike="noStrike" cap="none">
                <a:solidFill>
                  <a:schemeClr val="dk2"/>
                </a:solidFill>
                <a:latin typeface="Montserrat"/>
                <a:ea typeface="Montserrat"/>
                <a:cs typeface="Montserrat"/>
                <a:sym typeface="Montserrat"/>
              </a:defRPr>
            </a:lvl4pPr>
            <a:lvl5pPr marL="2286000" marR="0" lvl="4" indent="-317500" algn="ctr" rtl="0">
              <a:lnSpc>
                <a:spcPct val="100000"/>
              </a:lnSpc>
              <a:spcBef>
                <a:spcPts val="0"/>
              </a:spcBef>
              <a:spcAft>
                <a:spcPts val="0"/>
              </a:spcAft>
              <a:buClr>
                <a:schemeClr val="dk2"/>
              </a:buClr>
              <a:buSzPts val="2100"/>
              <a:buFont typeface="Montserrat"/>
              <a:buNone/>
              <a:defRPr sz="2100" b="0" i="0" u="none" strike="noStrike" cap="none">
                <a:solidFill>
                  <a:schemeClr val="dk2"/>
                </a:solidFill>
                <a:latin typeface="Montserrat"/>
                <a:ea typeface="Montserrat"/>
                <a:cs typeface="Montserrat"/>
                <a:sym typeface="Montserrat"/>
              </a:defRPr>
            </a:lvl5pPr>
            <a:lvl6pPr marL="2743200" marR="0" lvl="5" indent="-317500" algn="ctr" rtl="0">
              <a:lnSpc>
                <a:spcPct val="100000"/>
              </a:lnSpc>
              <a:spcBef>
                <a:spcPts val="0"/>
              </a:spcBef>
              <a:spcAft>
                <a:spcPts val="0"/>
              </a:spcAft>
              <a:buClr>
                <a:schemeClr val="dk2"/>
              </a:buClr>
              <a:buSzPts val="2100"/>
              <a:buFont typeface="Montserrat"/>
              <a:buNone/>
              <a:defRPr sz="2100" b="0" i="0" u="none" strike="noStrike" cap="none">
                <a:solidFill>
                  <a:schemeClr val="dk2"/>
                </a:solidFill>
                <a:latin typeface="Montserrat"/>
                <a:ea typeface="Montserrat"/>
                <a:cs typeface="Montserrat"/>
                <a:sym typeface="Montserrat"/>
              </a:defRPr>
            </a:lvl6pPr>
            <a:lvl7pPr marL="3200400" marR="0" lvl="6" indent="-317500" algn="ctr" rtl="0">
              <a:lnSpc>
                <a:spcPct val="100000"/>
              </a:lnSpc>
              <a:spcBef>
                <a:spcPts val="0"/>
              </a:spcBef>
              <a:spcAft>
                <a:spcPts val="0"/>
              </a:spcAft>
              <a:buClr>
                <a:schemeClr val="dk2"/>
              </a:buClr>
              <a:buSzPts val="2100"/>
              <a:buFont typeface="Montserrat"/>
              <a:buNone/>
              <a:defRPr sz="2100" b="0" i="0" u="none" strike="noStrike" cap="none">
                <a:solidFill>
                  <a:schemeClr val="dk2"/>
                </a:solidFill>
                <a:latin typeface="Montserrat"/>
                <a:ea typeface="Montserrat"/>
                <a:cs typeface="Montserrat"/>
                <a:sym typeface="Montserrat"/>
              </a:defRPr>
            </a:lvl7pPr>
            <a:lvl8pPr marL="3657600" marR="0" lvl="7" indent="-317500" algn="ctr" rtl="0">
              <a:lnSpc>
                <a:spcPct val="100000"/>
              </a:lnSpc>
              <a:spcBef>
                <a:spcPts val="0"/>
              </a:spcBef>
              <a:spcAft>
                <a:spcPts val="0"/>
              </a:spcAft>
              <a:buClr>
                <a:schemeClr val="dk2"/>
              </a:buClr>
              <a:buSzPts val="2100"/>
              <a:buFont typeface="Montserrat"/>
              <a:buNone/>
              <a:defRPr sz="2100" b="0" i="0" u="none" strike="noStrike" cap="none">
                <a:solidFill>
                  <a:schemeClr val="dk2"/>
                </a:solidFill>
                <a:latin typeface="Montserrat"/>
                <a:ea typeface="Montserrat"/>
                <a:cs typeface="Montserrat"/>
                <a:sym typeface="Montserrat"/>
              </a:defRPr>
            </a:lvl8pPr>
            <a:lvl9pPr marL="4114800" marR="0" lvl="8" indent="-317500" algn="ctr" rtl="0">
              <a:lnSpc>
                <a:spcPct val="100000"/>
              </a:lnSpc>
              <a:spcBef>
                <a:spcPts val="0"/>
              </a:spcBef>
              <a:spcAft>
                <a:spcPts val="0"/>
              </a:spcAft>
              <a:buClr>
                <a:schemeClr val="dk2"/>
              </a:buClr>
              <a:buSzPts val="2100"/>
              <a:buFont typeface="Montserrat"/>
              <a:buNone/>
              <a:defRPr sz="2100" b="0" i="0" u="none" strike="noStrike" cap="none">
                <a:solidFill>
                  <a:schemeClr val="dk2"/>
                </a:solidFill>
                <a:latin typeface="Montserrat"/>
                <a:ea typeface="Montserrat"/>
                <a:cs typeface="Montserrat"/>
                <a:sym typeface="Montserrat"/>
              </a:defRPr>
            </a:lvl9pPr>
          </a:lstStyle>
          <a:p>
            <a:pPr marL="0" indent="0" algn="l"/>
            <a:r>
              <a:rPr lang="ro-RO" sz="4000" b="1" dirty="0"/>
              <a:t> Biblia</a:t>
            </a:r>
          </a:p>
        </p:txBody>
      </p:sp>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9668" y="1794062"/>
            <a:ext cx="3925905" cy="2027101"/>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60"/>
        <p:cNvGrpSpPr/>
        <p:nvPr/>
      </p:nvGrpSpPr>
      <p:grpSpPr>
        <a:xfrm>
          <a:off x="0" y="0"/>
          <a:ext cx="0" cy="0"/>
          <a:chOff x="0" y="0"/>
          <a:chExt cx="0" cy="0"/>
        </a:xfrm>
      </p:grpSpPr>
      <p:sp>
        <p:nvSpPr>
          <p:cNvPr id="662" name="Google Shape;662;p77"/>
          <p:cNvSpPr txBox="1">
            <a:spLocks noGrp="1"/>
          </p:cNvSpPr>
          <p:nvPr>
            <p:ph type="subTitle" idx="1"/>
          </p:nvPr>
        </p:nvSpPr>
        <p:spPr>
          <a:xfrm>
            <a:off x="257848" y="438869"/>
            <a:ext cx="6120300" cy="375000"/>
          </a:xfrm>
          <a:prstGeom prst="rect">
            <a:avLst/>
          </a:prstGeom>
        </p:spPr>
        <p:txBody>
          <a:bodyPr spcFirstLastPara="1" wrap="square" lIns="91425" tIns="91425" rIns="91425" bIns="91425" anchor="t" anchorCtr="0">
            <a:noAutofit/>
          </a:bodyPr>
          <a:lstStyle/>
          <a:p>
            <a:pPr marL="0" lvl="0" indent="0" algn="l">
              <a:spcAft>
                <a:spcPts val="1200"/>
              </a:spcAft>
            </a:pPr>
            <a:r>
              <a:rPr lang="ro-RO" b="1" dirty="0"/>
              <a:t>           </a:t>
            </a:r>
            <a:r>
              <a:rPr lang="fr-BE" sz="2000" b="1" dirty="0"/>
              <a:t>Refle</a:t>
            </a:r>
            <a:r>
              <a:rPr lang="ro-RO" sz="2000" b="1" dirty="0"/>
              <a:t>xia lecției</a:t>
            </a:r>
            <a:endParaRPr lang="fr-BE" sz="2000" b="1" dirty="0"/>
          </a:p>
          <a:p>
            <a:pPr marL="0" lvl="0" indent="0" algn="l">
              <a:spcAft>
                <a:spcPts val="1200"/>
              </a:spcAft>
            </a:pPr>
            <a:r>
              <a:rPr lang="fr-BE" dirty="0"/>
              <a:t>- Ce nou ai învățat </a:t>
            </a:r>
            <a:r>
              <a:rPr lang="ro-RO" dirty="0"/>
              <a:t>la</a:t>
            </a:r>
            <a:r>
              <a:rPr lang="fr-BE" dirty="0"/>
              <a:t> această lecție?</a:t>
            </a:r>
          </a:p>
          <a:p>
            <a:pPr marL="0" lvl="0" indent="0" algn="l">
              <a:spcAft>
                <a:spcPts val="1200"/>
              </a:spcAft>
            </a:pPr>
            <a:r>
              <a:rPr lang="fr-BE" dirty="0"/>
              <a:t>- Ce </a:t>
            </a:r>
            <a:r>
              <a:rPr lang="ro-RO" dirty="0"/>
              <a:t> ți-a </a:t>
            </a:r>
            <a:r>
              <a:rPr lang="fr-BE" dirty="0"/>
              <a:t> </a:t>
            </a:r>
            <a:r>
              <a:rPr lang="ro-RO" dirty="0"/>
              <a:t>rămas în memorie</a:t>
            </a:r>
            <a:r>
              <a:rPr lang="fr-BE" dirty="0"/>
              <a:t> mai mult?</a:t>
            </a:r>
          </a:p>
          <a:p>
            <a:pPr marL="0" lvl="0" indent="0" algn="l">
              <a:spcAft>
                <a:spcPts val="1200"/>
              </a:spcAft>
            </a:pPr>
            <a:r>
              <a:rPr lang="fr-BE" dirty="0"/>
              <a:t>- La ce </a:t>
            </a:r>
            <a:r>
              <a:rPr lang="ro-RO" dirty="0"/>
              <a:t>lucruri v-au făcut lecția de azi să meditați</a:t>
            </a:r>
            <a:r>
              <a:rPr lang="fr-BE" dirty="0"/>
              <a:t>?</a:t>
            </a:r>
          </a:p>
          <a:p>
            <a:pPr marL="0" lvl="0" indent="0" algn="l">
              <a:spcAft>
                <a:spcPts val="1200"/>
              </a:spcAft>
            </a:pPr>
            <a:r>
              <a:rPr lang="fr-BE" dirty="0"/>
              <a:t>- Despre ce le vei</a:t>
            </a:r>
            <a:r>
              <a:rPr lang="ro-RO" dirty="0"/>
              <a:t> povesti</a:t>
            </a:r>
            <a:r>
              <a:rPr lang="fr-BE" dirty="0"/>
              <a:t> părinților tăi?</a:t>
            </a:r>
            <a:endParaRPr dirty="0"/>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8839" y="2686868"/>
            <a:ext cx="6669667" cy="2082118"/>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97164" y="386394"/>
            <a:ext cx="7717500" cy="870084"/>
          </a:xfrm>
        </p:spPr>
        <p:txBody>
          <a:bodyPr/>
          <a:lstStyle/>
          <a:p>
            <a:r>
              <a:rPr lang="ro-RO" sz="4800" dirty="0"/>
              <a:t> </a:t>
            </a:r>
            <a:r>
              <a:rPr lang="fr-BE" sz="4400" dirty="0"/>
              <a:t>Temă pen</a:t>
            </a:r>
            <a:r>
              <a:rPr lang="ro-RO" sz="4400" dirty="0"/>
              <a:t>t</a:t>
            </a:r>
            <a:r>
              <a:rPr lang="fr-BE" sz="4400" dirty="0"/>
              <a:t>ru acasă:</a:t>
            </a:r>
            <a:br>
              <a:rPr lang="fr-BE" sz="10000" dirty="0"/>
            </a:br>
            <a:endParaRPr lang="ru-RU" sz="10000" dirty="0"/>
          </a:p>
        </p:txBody>
      </p:sp>
      <p:sp>
        <p:nvSpPr>
          <p:cNvPr id="3" name="Подзаголовок 2"/>
          <p:cNvSpPr>
            <a:spLocks noGrp="1"/>
          </p:cNvSpPr>
          <p:nvPr>
            <p:ph type="subTitle" idx="1"/>
          </p:nvPr>
        </p:nvSpPr>
        <p:spPr>
          <a:xfrm>
            <a:off x="661805" y="1524308"/>
            <a:ext cx="4399562" cy="2324066"/>
          </a:xfrm>
        </p:spPr>
        <p:txBody>
          <a:bodyPr/>
          <a:lstStyle/>
          <a:p>
            <a:pPr algn="l"/>
            <a:endParaRPr lang="fr-BE" sz="1800" dirty="0"/>
          </a:p>
          <a:p>
            <a:pPr algn="l"/>
            <a:r>
              <a:rPr lang="fr-BE" sz="1800" dirty="0"/>
              <a:t> - de povestit conținutul parabolei;</a:t>
            </a:r>
            <a:endParaRPr lang="ro-RO" sz="1800" dirty="0"/>
          </a:p>
          <a:p>
            <a:pPr algn="l"/>
            <a:endParaRPr lang="fr-BE" sz="1800" dirty="0"/>
          </a:p>
          <a:p>
            <a:pPr marL="400050" indent="-285750" algn="l">
              <a:buFontTx/>
              <a:buChar char="-"/>
            </a:pPr>
            <a:r>
              <a:rPr lang="fr-BE" sz="1800" dirty="0"/>
              <a:t>de scris o compunere pe </a:t>
            </a:r>
            <a:r>
              <a:rPr lang="fr-BE" sz="1800" dirty="0" err="1"/>
              <a:t>tema</a:t>
            </a:r>
            <a:r>
              <a:rPr lang="fr-BE" sz="1800" dirty="0"/>
              <a:t> </a:t>
            </a:r>
            <a:r>
              <a:rPr lang="ro-RO" sz="1800" dirty="0"/>
              <a:t>„</a:t>
            </a:r>
            <a:r>
              <a:rPr lang="fr-BE" sz="1800" dirty="0"/>
              <a:t>Ce  e bine şi ce-i </a:t>
            </a:r>
            <a:r>
              <a:rPr lang="fr-BE" sz="1800" dirty="0" err="1"/>
              <a:t>rău</a:t>
            </a:r>
            <a:r>
              <a:rPr lang="ro-RO" sz="1800" dirty="0"/>
              <a:t>”</a:t>
            </a:r>
            <a:r>
              <a:rPr lang="fr-BE" sz="1800" dirty="0"/>
              <a:t>.</a:t>
            </a:r>
            <a:endParaRPr lang="ro-RO" sz="1800" dirty="0"/>
          </a:p>
          <a:p>
            <a:pPr marL="400050" indent="-285750" algn="l">
              <a:buFontTx/>
              <a:buChar char="-"/>
            </a:pPr>
            <a:endParaRPr lang="fr-BE" sz="1800" dirty="0"/>
          </a:p>
          <a:p>
            <a:pPr marL="114300" indent="0" algn="l"/>
            <a:r>
              <a:rPr lang="fr-BE" sz="1800" dirty="0"/>
              <a:t>-  de discutat cu părinții tema</a:t>
            </a:r>
            <a:r>
              <a:rPr lang="ro-RO" sz="1800" dirty="0"/>
              <a:t>.</a:t>
            </a:r>
            <a:endParaRPr lang="ru-RU" sz="1800" dirty="0"/>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27606" y="1144645"/>
            <a:ext cx="3476830" cy="3476830"/>
          </a:xfrm>
          <a:prstGeom prst="rect">
            <a:avLst/>
          </a:prstGeom>
        </p:spPr>
      </p:pic>
    </p:spTree>
    <p:extLst>
      <p:ext uri="{BB962C8B-B14F-4D97-AF65-F5344CB8AC3E}">
        <p14:creationId xmlns:p14="http://schemas.microsoft.com/office/powerpoint/2010/main" val="15619802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9803" y="536218"/>
            <a:ext cx="7717500" cy="1644300"/>
          </a:xfrm>
        </p:spPr>
        <p:txBody>
          <a:bodyPr/>
          <a:lstStyle/>
          <a:p>
            <a:r>
              <a:rPr lang="fr-BE" sz="7200" dirty="0"/>
              <a:t>Vă doresc succes!</a:t>
            </a:r>
            <a:endParaRPr lang="ru-RU" sz="7200" dirty="0"/>
          </a:p>
        </p:txBody>
      </p:sp>
      <p:pic>
        <p:nvPicPr>
          <p:cNvPr id="4" name="Рисунок 3"/>
          <p:cNvPicPr>
            <a:picLocks noChangeAspect="1"/>
          </p:cNvPicPr>
          <p:nvPr/>
        </p:nvPicPr>
        <p:blipFill rotWithShape="1">
          <a:blip r:embed="rId2"/>
          <a:srcRect l="10446" t="15953" r="9540" b="8170"/>
          <a:stretch/>
        </p:blipFill>
        <p:spPr>
          <a:xfrm>
            <a:off x="2677415" y="1683342"/>
            <a:ext cx="3499719" cy="3013648"/>
          </a:xfrm>
          <a:prstGeom prst="rect">
            <a:avLst/>
          </a:prstGeom>
        </p:spPr>
      </p:pic>
    </p:spTree>
    <p:extLst>
      <p:ext uri="{BB962C8B-B14F-4D97-AF65-F5344CB8AC3E}">
        <p14:creationId xmlns:p14="http://schemas.microsoft.com/office/powerpoint/2010/main" val="26564733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64"/>
        <p:cNvGrpSpPr/>
        <p:nvPr/>
      </p:nvGrpSpPr>
      <p:grpSpPr>
        <a:xfrm>
          <a:off x="0" y="0"/>
          <a:ext cx="0" cy="0"/>
          <a:chOff x="0" y="0"/>
          <a:chExt cx="0" cy="0"/>
        </a:xfrm>
      </p:grpSpPr>
      <p:sp>
        <p:nvSpPr>
          <p:cNvPr id="565" name="Google Shape;565;p68"/>
          <p:cNvSpPr txBox="1">
            <a:spLocks noGrp="1"/>
          </p:cNvSpPr>
          <p:nvPr>
            <p:ph type="title"/>
          </p:nvPr>
        </p:nvSpPr>
        <p:spPr>
          <a:xfrm>
            <a:off x="3742850" y="440753"/>
            <a:ext cx="4545000" cy="1308310"/>
          </a:xfrm>
          <a:prstGeom prst="rect">
            <a:avLst/>
          </a:prstGeom>
        </p:spPr>
        <p:txBody>
          <a:bodyPr spcFirstLastPara="1" wrap="square" lIns="91425" tIns="91425" rIns="91425" bIns="91425" anchor="t" anchorCtr="0">
            <a:noAutofit/>
          </a:bodyPr>
          <a:lstStyle/>
          <a:p>
            <a:pPr lvl="0" algn="ctr"/>
            <a:r>
              <a:rPr lang="fr-BE" sz="3200" dirty="0"/>
              <a:t>Cursul lecției</a:t>
            </a:r>
            <a:endParaRPr sz="3200" dirty="0"/>
          </a:p>
        </p:txBody>
      </p:sp>
      <p:sp>
        <p:nvSpPr>
          <p:cNvPr id="566" name="Google Shape;566;p68"/>
          <p:cNvSpPr txBox="1">
            <a:spLocks noGrp="1"/>
          </p:cNvSpPr>
          <p:nvPr>
            <p:ph type="subTitle" idx="1"/>
          </p:nvPr>
        </p:nvSpPr>
        <p:spPr>
          <a:xfrm>
            <a:off x="4492789" y="1257439"/>
            <a:ext cx="4809092" cy="2914239"/>
          </a:xfrm>
          <a:prstGeom prst="rect">
            <a:avLst/>
          </a:prstGeom>
        </p:spPr>
        <p:txBody>
          <a:bodyPr spcFirstLastPara="1" wrap="square" lIns="91425" tIns="91425" rIns="91425" bIns="91425" anchor="t" anchorCtr="0">
            <a:noAutofit/>
          </a:bodyPr>
          <a:lstStyle/>
          <a:p>
            <a:pPr marL="0" lvl="0" indent="0"/>
            <a:r>
              <a:rPr lang="ro-RO" b="1" dirty="0"/>
              <a:t> </a:t>
            </a:r>
            <a:r>
              <a:rPr lang="fr-BE" b="1" dirty="0"/>
              <a:t>Salutare reciprocă . Organizarea clasei.</a:t>
            </a:r>
          </a:p>
          <a:p>
            <a:pPr marL="0" lvl="0" indent="0"/>
            <a:endParaRPr lang="fr-BE" dirty="0"/>
          </a:p>
          <a:p>
            <a:pPr marL="0" lvl="0" indent="0"/>
            <a:r>
              <a:rPr lang="fr-BE" b="1" dirty="0"/>
              <a:t>Exercițiul « D</a:t>
            </a:r>
            <a:r>
              <a:rPr lang="ro-RO" b="1" dirty="0"/>
              <a:t>ăruim</a:t>
            </a:r>
            <a:r>
              <a:rPr lang="fr-BE" b="1" dirty="0"/>
              <a:t> un zâmbet”</a:t>
            </a:r>
          </a:p>
          <a:p>
            <a:pPr marL="0" lvl="0" indent="0"/>
            <a:r>
              <a:rPr lang="fr-BE" dirty="0"/>
              <a:t> Priviți-vă în ochi, zâmbiți cu amabilitate și salutați-vă.</a:t>
            </a:r>
          </a:p>
          <a:p>
            <a:pPr marL="0" lvl="0" indent="0"/>
            <a:r>
              <a:rPr lang="ro-RO" dirty="0"/>
              <a:t>   </a:t>
            </a:r>
            <a:r>
              <a:rPr lang="fr-BE" dirty="0"/>
              <a:t>Un zâmbet nu costă nimic, durează o clipă, dar dă mult. Se creează o atmosferă de bunăvoință, iar </a:t>
            </a:r>
            <a:r>
              <a:rPr lang="ro-RO" dirty="0"/>
              <a:t>dispoziția</a:t>
            </a:r>
            <a:r>
              <a:rPr lang="fr-BE" dirty="0"/>
              <a:t> devine mai </a:t>
            </a:r>
            <a:r>
              <a:rPr lang="ro-RO" dirty="0"/>
              <a:t> prietenoasă și </a:t>
            </a:r>
            <a:r>
              <a:rPr lang="fr-BE" dirty="0"/>
              <a:t>plăcut</a:t>
            </a:r>
            <a:r>
              <a:rPr lang="ro-RO" dirty="0"/>
              <a:t>ă.</a:t>
            </a:r>
            <a:r>
              <a:rPr lang="fr-BE" dirty="0"/>
              <a:t> </a:t>
            </a:r>
            <a:endParaRPr dirty="0"/>
          </a:p>
        </p:txBody>
      </p:sp>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8315" y="1257439"/>
            <a:ext cx="4028307" cy="285009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65"/>
                                        </p:tgtEl>
                                        <p:attrNameLst>
                                          <p:attrName>style.visibility</p:attrName>
                                        </p:attrNameLst>
                                      </p:cBhvr>
                                      <p:to>
                                        <p:strVal val="visible"/>
                                      </p:to>
                                    </p:set>
                                    <p:anim calcmode="lin" valueType="num">
                                      <p:cBhvr additive="base">
                                        <p:cTn id="7" dur="1000"/>
                                        <p:tgtEl>
                                          <p:spTgt spid="565"/>
                                        </p:tgtEl>
                                        <p:attrNameLst>
                                          <p:attrName>ppt_x</p:attrName>
                                        </p:attrNameLst>
                                      </p:cBhvr>
                                      <p:tavLst>
                                        <p:tav tm="0">
                                          <p:val>
                                            <p:strVal val="#ppt_x+1"/>
                                          </p:val>
                                        </p:tav>
                                        <p:tav tm="100000">
                                          <p:val>
                                            <p:strVal val="#ppt_x"/>
                                          </p:val>
                                        </p:tav>
                                      </p:tavLst>
                                    </p:anim>
                                  </p:childTnLst>
                                </p:cTn>
                              </p:par>
                              <p:par>
                                <p:cTn id="8" presetID="2" presetClass="entr" presetSubtype="2" fill="hold" nodeType="withEffect">
                                  <p:stCondLst>
                                    <p:cond delay="0"/>
                                  </p:stCondLst>
                                  <p:childTnLst>
                                    <p:set>
                                      <p:cBhvr>
                                        <p:cTn id="9" dur="1" fill="hold">
                                          <p:stCondLst>
                                            <p:cond delay="0"/>
                                          </p:stCondLst>
                                        </p:cTn>
                                        <p:tgtEl>
                                          <p:spTgt spid="566"/>
                                        </p:tgtEl>
                                        <p:attrNameLst>
                                          <p:attrName>style.visibility</p:attrName>
                                        </p:attrNameLst>
                                      </p:cBhvr>
                                      <p:to>
                                        <p:strVal val="visible"/>
                                      </p:to>
                                    </p:set>
                                    <p:anim calcmode="lin" valueType="num">
                                      <p:cBhvr additive="base">
                                        <p:cTn id="10" dur="1000"/>
                                        <p:tgtEl>
                                          <p:spTgt spid="566"/>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sp>
        <p:nvSpPr>
          <p:cNvPr id="488" name="Google Shape;488;p60"/>
          <p:cNvSpPr txBox="1">
            <a:spLocks noGrp="1"/>
          </p:cNvSpPr>
          <p:nvPr>
            <p:ph type="title"/>
          </p:nvPr>
        </p:nvSpPr>
        <p:spPr>
          <a:xfrm>
            <a:off x="3403798" y="246805"/>
            <a:ext cx="47115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o-RO" dirty="0"/>
              <a:t>Ce e</a:t>
            </a:r>
            <a:r>
              <a:rPr lang="ro-RO" sz="2000" dirty="0"/>
              <a:t> </a:t>
            </a:r>
            <a:r>
              <a:rPr lang="ro-RO" dirty="0"/>
              <a:t>p</a:t>
            </a:r>
            <a:r>
              <a:rPr lang="en-US" dirty="0" err="1"/>
              <a:t>arabola</a:t>
            </a:r>
            <a:endParaRPr dirty="0"/>
          </a:p>
        </p:txBody>
      </p:sp>
      <p:sp>
        <p:nvSpPr>
          <p:cNvPr id="489" name="Google Shape;489;p60"/>
          <p:cNvSpPr txBox="1">
            <a:spLocks noGrp="1"/>
          </p:cNvSpPr>
          <p:nvPr>
            <p:ph type="body" idx="1"/>
          </p:nvPr>
        </p:nvSpPr>
        <p:spPr>
          <a:xfrm>
            <a:off x="226423" y="905024"/>
            <a:ext cx="8739960" cy="3295800"/>
          </a:xfrm>
          <a:prstGeom prst="rect">
            <a:avLst/>
          </a:prstGeom>
        </p:spPr>
        <p:txBody>
          <a:bodyPr spcFirstLastPara="1" wrap="square" lIns="91425" tIns="91425" rIns="91425" bIns="91425" anchor="t" anchorCtr="0">
            <a:noAutofit/>
          </a:bodyPr>
          <a:lstStyle/>
          <a:p>
            <a:pPr marL="114300" indent="0">
              <a:buNone/>
            </a:pPr>
            <a:r>
              <a:rPr lang="uk-UA" sz="1400" b="1" dirty="0"/>
              <a:t>    </a:t>
            </a:r>
            <a:r>
              <a:rPr lang="fr-BE" sz="1400" b="1" dirty="0"/>
              <a:t>Parabola</a:t>
            </a:r>
            <a:r>
              <a:rPr lang="fr-BE" sz="1400" dirty="0"/>
              <a:t> (gr. parabole = „vorbire alegorică”, „asemănare, comparație”) </a:t>
            </a:r>
            <a:r>
              <a:rPr lang="fr-BE" sz="1400" b="1" dirty="0"/>
              <a:t>este o figură de stil de nivel logic și de compoziție și reprezintă o pildă inventată de autor, cu scopul de a dovedi o teză, o afirmație oarecare.</a:t>
            </a:r>
            <a:endParaRPr lang="uk-UA" sz="1400" b="1" dirty="0"/>
          </a:p>
          <a:p>
            <a:pPr marL="114300" indent="0">
              <a:buNone/>
            </a:pPr>
            <a:endParaRPr lang="fr-BE" sz="1400" dirty="0"/>
          </a:p>
          <a:p>
            <a:pPr marL="114300" indent="0">
              <a:buNone/>
            </a:pPr>
            <a:r>
              <a:rPr lang="fr-BE" sz="1400" dirty="0"/>
              <a:t>Povestire alegorică cu un cuprins religios sau moral, poate fi considerată o povestire autonomă. Narațiune cu scop didactic, parabola dezvăluie un adevăr cu caracter de generalitate prin folosirea unei analogii cu situația descrisă. Aceasta nu corespunde în toate amănuntele cu situația reală, ci numai în punctul folositor </a:t>
            </a:r>
            <a:r>
              <a:rPr lang="fr-BE" sz="1400" dirty="0">
                <a:hlinkClick r:id="rId3"/>
              </a:rPr>
              <a:t>comparației</a:t>
            </a:r>
            <a:r>
              <a:rPr lang="fr-BE" sz="1400" dirty="0"/>
              <a:t>. Poate fi întâlnită în religia budistă, ebraică și, mai ales, creștină ca un mod de a iniția poporul în adevăruri ezoterice.</a:t>
            </a:r>
          </a:p>
        </p:txBody>
      </p:sp>
      <p:pic>
        <p:nvPicPr>
          <p:cNvPr id="2" name="Рисунок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89249" y="2972022"/>
            <a:ext cx="2605190" cy="1827522"/>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Подзаголовок 15"/>
          <p:cNvSpPr>
            <a:spLocks noGrp="1"/>
          </p:cNvSpPr>
          <p:nvPr>
            <p:ph type="subTitle" idx="1"/>
          </p:nvPr>
        </p:nvSpPr>
        <p:spPr>
          <a:xfrm>
            <a:off x="124990" y="2749331"/>
            <a:ext cx="8821658" cy="1664340"/>
          </a:xfrm>
        </p:spPr>
        <p:txBody>
          <a:bodyPr/>
          <a:lstStyle/>
          <a:p>
            <a:pPr algn="l">
              <a:buFont typeface="Wingdings" panose="05000000000000000000" pitchFamily="2" charset="2"/>
              <a:buChar char="ü"/>
            </a:pPr>
            <a:r>
              <a:rPr lang="fr-BE" sz="1400" dirty="0"/>
              <a:t>Spre deosebire de alegorie sau fabul</a:t>
            </a:r>
            <a:r>
              <a:rPr lang="ro-RO" sz="1400" dirty="0"/>
              <a:t>ă</a:t>
            </a:r>
            <a:r>
              <a:rPr lang="fr-BE" sz="1400" dirty="0"/>
              <a:t> de care se apropie </a:t>
            </a:r>
            <a:r>
              <a:rPr lang="ro-RO" sz="1400" dirty="0"/>
              <a:t>î</a:t>
            </a:r>
            <a:r>
              <a:rPr lang="fr-BE" sz="1400" dirty="0"/>
              <a:t>ntr-o anumit</a:t>
            </a:r>
            <a:r>
              <a:rPr lang="ro-RO" sz="1400" dirty="0"/>
              <a:t>ă</a:t>
            </a:r>
            <a:r>
              <a:rPr lang="fr-BE" sz="1400" dirty="0"/>
              <a:t> latur</a:t>
            </a:r>
            <a:r>
              <a:rPr lang="ro-RO" sz="1400" dirty="0"/>
              <a:t>ă</a:t>
            </a:r>
            <a:r>
              <a:rPr lang="fr-BE" sz="1400" dirty="0"/>
              <a:t> moral</a:t>
            </a:r>
            <a:r>
              <a:rPr lang="ro-RO" sz="1400" dirty="0"/>
              <a:t>ă</a:t>
            </a:r>
            <a:r>
              <a:rPr lang="uk-UA" sz="1400" dirty="0"/>
              <a:t>,</a:t>
            </a:r>
            <a:r>
              <a:rPr lang="fr-BE" sz="1400" dirty="0"/>
              <a:t> parabola transmite o </a:t>
            </a:r>
            <a:r>
              <a:rPr lang="ro-RO" sz="1400" dirty="0"/>
              <a:t>î</a:t>
            </a:r>
            <a:r>
              <a:rPr lang="fr-BE" sz="1400" dirty="0"/>
              <a:t>nv</a:t>
            </a:r>
            <a:r>
              <a:rPr lang="ro-RO" sz="1400" dirty="0"/>
              <a:t>ăță</a:t>
            </a:r>
            <a:r>
              <a:rPr lang="fr-BE" sz="1400" dirty="0"/>
              <a:t>tur</a:t>
            </a:r>
            <a:r>
              <a:rPr lang="ro-RO" sz="1400" dirty="0"/>
              <a:t>ă</a:t>
            </a:r>
            <a:r>
              <a:rPr lang="fr-BE" sz="1400" dirty="0"/>
              <a:t> spiritu</a:t>
            </a:r>
            <a:r>
              <a:rPr lang="ro-RO" sz="1400" dirty="0"/>
              <a:t>ală</a:t>
            </a:r>
            <a:r>
              <a:rPr lang="uk-UA" sz="1400" dirty="0"/>
              <a:t>, </a:t>
            </a:r>
            <a:r>
              <a:rPr lang="fr-BE" sz="1400" dirty="0"/>
              <a:t>dep</a:t>
            </a:r>
            <a:r>
              <a:rPr lang="ro-RO" sz="1400" dirty="0"/>
              <a:t>ăș</a:t>
            </a:r>
            <a:r>
              <a:rPr lang="fr-BE" sz="1400" dirty="0"/>
              <a:t>ind simpla realitate profan</a:t>
            </a:r>
            <a:r>
              <a:rPr lang="ro-RO" sz="1400" dirty="0"/>
              <a:t>ă</a:t>
            </a:r>
            <a:r>
              <a:rPr lang="fr-BE" sz="1400" dirty="0"/>
              <a:t>.</a:t>
            </a:r>
            <a:endParaRPr lang="ro-RO" sz="1400" dirty="0"/>
          </a:p>
          <a:p>
            <a:pPr algn="l">
              <a:buFont typeface="Wingdings" panose="05000000000000000000" pitchFamily="2" charset="2"/>
              <a:buChar char="ü"/>
            </a:pPr>
            <a:endParaRPr lang="fr-BE" sz="1400" dirty="0"/>
          </a:p>
          <a:p>
            <a:pPr algn="l">
              <a:buFont typeface="Wingdings" panose="05000000000000000000" pitchFamily="2" charset="2"/>
              <a:buChar char="ü"/>
            </a:pPr>
            <a:r>
              <a:rPr lang="fr-BE" sz="1400" dirty="0"/>
              <a:t>Parabolele biblice sunt cele mai cunoscute parabole prin for</a:t>
            </a:r>
            <a:r>
              <a:rPr lang="ro-RO" sz="1400" dirty="0"/>
              <a:t>ț</a:t>
            </a:r>
            <a:r>
              <a:rPr lang="fr-BE" sz="1400" dirty="0"/>
              <a:t>a v</a:t>
            </a:r>
            <a:r>
              <a:rPr lang="ro-RO" sz="1400" dirty="0"/>
              <a:t>ă</a:t>
            </a:r>
            <a:r>
              <a:rPr lang="fr-BE" sz="1400" dirty="0"/>
              <a:t>dit modelatoare pentru via</a:t>
            </a:r>
            <a:r>
              <a:rPr lang="ro-RO" sz="1400" dirty="0"/>
              <a:t>ț</a:t>
            </a:r>
            <a:r>
              <a:rPr lang="fr-BE" sz="1400" dirty="0"/>
              <a:t>a sufleteasc</a:t>
            </a:r>
            <a:r>
              <a:rPr lang="ro-RO" sz="1400" dirty="0"/>
              <a:t>ă</a:t>
            </a:r>
            <a:r>
              <a:rPr lang="fr-BE" sz="1400" dirty="0"/>
              <a:t> a omenirii </a:t>
            </a:r>
            <a:r>
              <a:rPr lang="ro-RO" sz="1400" dirty="0"/>
              <a:t>î</a:t>
            </a:r>
            <a:r>
              <a:rPr lang="fr-BE" sz="1400" dirty="0"/>
              <a:t>n ansamblul ei.</a:t>
            </a:r>
            <a:endParaRPr lang="ro-RO" sz="1400" dirty="0"/>
          </a:p>
          <a:p>
            <a:pPr algn="l">
              <a:buFont typeface="Wingdings" panose="05000000000000000000" pitchFamily="2" charset="2"/>
              <a:buChar char="ü"/>
            </a:pPr>
            <a:endParaRPr lang="ro-RO" sz="1400" dirty="0"/>
          </a:p>
          <a:p>
            <a:pPr algn="l">
              <a:buFont typeface="Wingdings" panose="05000000000000000000" pitchFamily="2" charset="2"/>
              <a:buChar char="ü"/>
            </a:pPr>
            <a:r>
              <a:rPr lang="pt-BR" sz="1400" dirty="0"/>
              <a:t>În aceasta form</a:t>
            </a:r>
            <a:r>
              <a:rPr lang="ro-RO" sz="1400" dirty="0"/>
              <a:t>ă</a:t>
            </a:r>
            <a:r>
              <a:rPr lang="pt-BR" sz="1400" dirty="0"/>
              <a:t> parabolele biblice transmit creștinilor înv</a:t>
            </a:r>
            <a:r>
              <a:rPr lang="ro-RO" sz="1400" dirty="0"/>
              <a:t>ă</a:t>
            </a:r>
            <a:r>
              <a:rPr lang="pt-BR" sz="1400" dirty="0"/>
              <a:t>ț</a:t>
            </a:r>
            <a:r>
              <a:rPr lang="ro-RO" sz="1400" dirty="0"/>
              <a:t>ă</a:t>
            </a:r>
            <a:r>
              <a:rPr lang="pt-BR" sz="1400" dirty="0"/>
              <a:t>turile Mantuitorului Iisus Hristos.</a:t>
            </a:r>
          </a:p>
          <a:p>
            <a:pPr algn="l">
              <a:buFont typeface="Wingdings" panose="05000000000000000000" pitchFamily="2" charset="2"/>
              <a:buChar char="ü"/>
            </a:pPr>
            <a:endParaRPr lang="fr-BE" sz="1400" dirty="0"/>
          </a:p>
          <a:p>
            <a:pPr algn="l"/>
            <a:endParaRPr lang="ru-RU" sz="1400" dirty="0"/>
          </a:p>
        </p:txBody>
      </p:sp>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4755" y="565297"/>
            <a:ext cx="3211121" cy="2184034"/>
          </a:xfrm>
          <a:prstGeom prst="rect">
            <a:avLst/>
          </a:prstGeom>
        </p:spPr>
      </p:pic>
      <p:sp>
        <p:nvSpPr>
          <p:cNvPr id="5" name="Подзаголовок 15"/>
          <p:cNvSpPr txBox="1">
            <a:spLocks/>
          </p:cNvSpPr>
          <p:nvPr/>
        </p:nvSpPr>
        <p:spPr>
          <a:xfrm>
            <a:off x="210509" y="717250"/>
            <a:ext cx="4118227" cy="141984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15000"/>
              </a:lnSpc>
              <a:spcBef>
                <a:spcPts val="0"/>
              </a:spcBef>
              <a:spcAft>
                <a:spcPts val="0"/>
              </a:spcAft>
              <a:buClr>
                <a:schemeClr val="dk2"/>
              </a:buClr>
              <a:buSzPts val="1600"/>
              <a:buFont typeface="Montserrat"/>
              <a:buNone/>
              <a:defRPr sz="1600" b="0" i="0" u="none" strike="noStrike" cap="none">
                <a:solidFill>
                  <a:schemeClr val="dk2"/>
                </a:solidFill>
                <a:latin typeface="Montserrat"/>
                <a:ea typeface="Montserrat"/>
                <a:cs typeface="Montserrat"/>
                <a:sym typeface="Montserrat"/>
              </a:defRPr>
            </a:lvl1pPr>
            <a:lvl2pPr marL="914400" marR="0" lvl="1" indent="-317500" algn="ctr" rtl="0">
              <a:lnSpc>
                <a:spcPct val="115000"/>
              </a:lnSpc>
              <a:spcBef>
                <a:spcPts val="0"/>
              </a:spcBef>
              <a:spcAft>
                <a:spcPts val="0"/>
              </a:spcAft>
              <a:buClr>
                <a:schemeClr val="dk2"/>
              </a:buClr>
              <a:buSzPts val="1600"/>
              <a:buFont typeface="Montserrat"/>
              <a:buNone/>
              <a:defRPr sz="1600" b="0" i="0" u="none" strike="noStrike" cap="none">
                <a:solidFill>
                  <a:schemeClr val="dk2"/>
                </a:solidFill>
                <a:latin typeface="Montserrat"/>
                <a:ea typeface="Montserrat"/>
                <a:cs typeface="Montserrat"/>
                <a:sym typeface="Montserrat"/>
              </a:defRPr>
            </a:lvl2pPr>
            <a:lvl3pPr marL="1371600" marR="0" lvl="2" indent="-317500" algn="ctr" rtl="0">
              <a:lnSpc>
                <a:spcPct val="115000"/>
              </a:lnSpc>
              <a:spcBef>
                <a:spcPts val="0"/>
              </a:spcBef>
              <a:spcAft>
                <a:spcPts val="0"/>
              </a:spcAft>
              <a:buClr>
                <a:schemeClr val="dk2"/>
              </a:buClr>
              <a:buSzPts val="1600"/>
              <a:buFont typeface="Montserrat"/>
              <a:buNone/>
              <a:defRPr sz="1600" b="0" i="0" u="none" strike="noStrike" cap="none">
                <a:solidFill>
                  <a:schemeClr val="dk2"/>
                </a:solidFill>
                <a:latin typeface="Montserrat"/>
                <a:ea typeface="Montserrat"/>
                <a:cs typeface="Montserrat"/>
                <a:sym typeface="Montserrat"/>
              </a:defRPr>
            </a:lvl3pPr>
            <a:lvl4pPr marL="1828800" marR="0" lvl="3" indent="-317500" algn="ctr" rtl="0">
              <a:lnSpc>
                <a:spcPct val="115000"/>
              </a:lnSpc>
              <a:spcBef>
                <a:spcPts val="0"/>
              </a:spcBef>
              <a:spcAft>
                <a:spcPts val="0"/>
              </a:spcAft>
              <a:buClr>
                <a:schemeClr val="dk2"/>
              </a:buClr>
              <a:buSzPts val="1600"/>
              <a:buFont typeface="Montserrat"/>
              <a:buNone/>
              <a:defRPr sz="1600" b="0" i="0" u="none" strike="noStrike" cap="none">
                <a:solidFill>
                  <a:schemeClr val="dk2"/>
                </a:solidFill>
                <a:latin typeface="Montserrat"/>
                <a:ea typeface="Montserrat"/>
                <a:cs typeface="Montserrat"/>
                <a:sym typeface="Montserrat"/>
              </a:defRPr>
            </a:lvl4pPr>
            <a:lvl5pPr marL="2286000" marR="0" lvl="4" indent="-317500" algn="ctr" rtl="0">
              <a:lnSpc>
                <a:spcPct val="115000"/>
              </a:lnSpc>
              <a:spcBef>
                <a:spcPts val="0"/>
              </a:spcBef>
              <a:spcAft>
                <a:spcPts val="0"/>
              </a:spcAft>
              <a:buClr>
                <a:schemeClr val="dk2"/>
              </a:buClr>
              <a:buSzPts val="1600"/>
              <a:buFont typeface="Montserrat"/>
              <a:buNone/>
              <a:defRPr sz="1600" b="0" i="0" u="none" strike="noStrike" cap="none">
                <a:solidFill>
                  <a:schemeClr val="dk2"/>
                </a:solidFill>
                <a:latin typeface="Montserrat"/>
                <a:ea typeface="Montserrat"/>
                <a:cs typeface="Montserrat"/>
                <a:sym typeface="Montserrat"/>
              </a:defRPr>
            </a:lvl5pPr>
            <a:lvl6pPr marL="2743200" marR="0" lvl="5" indent="-317500" algn="ctr" rtl="0">
              <a:lnSpc>
                <a:spcPct val="115000"/>
              </a:lnSpc>
              <a:spcBef>
                <a:spcPts val="0"/>
              </a:spcBef>
              <a:spcAft>
                <a:spcPts val="0"/>
              </a:spcAft>
              <a:buClr>
                <a:schemeClr val="dk2"/>
              </a:buClr>
              <a:buSzPts val="1600"/>
              <a:buFont typeface="Montserrat"/>
              <a:buNone/>
              <a:defRPr sz="1600" b="0" i="0" u="none" strike="noStrike" cap="none">
                <a:solidFill>
                  <a:schemeClr val="dk2"/>
                </a:solidFill>
                <a:latin typeface="Montserrat"/>
                <a:ea typeface="Montserrat"/>
                <a:cs typeface="Montserrat"/>
                <a:sym typeface="Montserrat"/>
              </a:defRPr>
            </a:lvl6pPr>
            <a:lvl7pPr marL="3200400" marR="0" lvl="6" indent="-317500" algn="ctr" rtl="0">
              <a:lnSpc>
                <a:spcPct val="115000"/>
              </a:lnSpc>
              <a:spcBef>
                <a:spcPts val="0"/>
              </a:spcBef>
              <a:spcAft>
                <a:spcPts val="0"/>
              </a:spcAft>
              <a:buClr>
                <a:schemeClr val="dk2"/>
              </a:buClr>
              <a:buSzPts val="1600"/>
              <a:buFont typeface="Montserrat"/>
              <a:buNone/>
              <a:defRPr sz="1600" b="0" i="0" u="none" strike="noStrike" cap="none">
                <a:solidFill>
                  <a:schemeClr val="dk2"/>
                </a:solidFill>
                <a:latin typeface="Montserrat"/>
                <a:ea typeface="Montserrat"/>
                <a:cs typeface="Montserrat"/>
                <a:sym typeface="Montserrat"/>
              </a:defRPr>
            </a:lvl7pPr>
            <a:lvl8pPr marL="3657600" marR="0" lvl="7" indent="-317500" algn="ctr" rtl="0">
              <a:lnSpc>
                <a:spcPct val="115000"/>
              </a:lnSpc>
              <a:spcBef>
                <a:spcPts val="0"/>
              </a:spcBef>
              <a:spcAft>
                <a:spcPts val="0"/>
              </a:spcAft>
              <a:buClr>
                <a:schemeClr val="dk2"/>
              </a:buClr>
              <a:buSzPts val="1600"/>
              <a:buFont typeface="Montserrat"/>
              <a:buNone/>
              <a:defRPr sz="1600" b="0" i="0" u="none" strike="noStrike" cap="none">
                <a:solidFill>
                  <a:schemeClr val="dk2"/>
                </a:solidFill>
                <a:latin typeface="Montserrat"/>
                <a:ea typeface="Montserrat"/>
                <a:cs typeface="Montserrat"/>
                <a:sym typeface="Montserrat"/>
              </a:defRPr>
            </a:lvl8pPr>
            <a:lvl9pPr marL="4114800" marR="0" lvl="8" indent="-317500" algn="ctr" rtl="0">
              <a:lnSpc>
                <a:spcPct val="115000"/>
              </a:lnSpc>
              <a:spcBef>
                <a:spcPts val="0"/>
              </a:spcBef>
              <a:spcAft>
                <a:spcPts val="0"/>
              </a:spcAft>
              <a:buClr>
                <a:schemeClr val="dk2"/>
              </a:buClr>
              <a:buSzPts val="1600"/>
              <a:buFont typeface="Montserrat"/>
              <a:buNone/>
              <a:defRPr sz="1600" b="0" i="0" u="none" strike="noStrike" cap="none">
                <a:solidFill>
                  <a:schemeClr val="dk2"/>
                </a:solidFill>
                <a:latin typeface="Montserrat"/>
                <a:ea typeface="Montserrat"/>
                <a:cs typeface="Montserrat"/>
                <a:sym typeface="Montserrat"/>
              </a:defRPr>
            </a:lvl9pPr>
          </a:lstStyle>
          <a:p>
            <a:r>
              <a:rPr lang="ro-RO" sz="3600" b="1" dirty="0"/>
              <a:t> </a:t>
            </a:r>
            <a:r>
              <a:rPr lang="en-US" sz="3600" b="1" dirty="0"/>
              <a:t>Ce </a:t>
            </a:r>
            <a:r>
              <a:rPr lang="en-US" sz="3600" b="1" dirty="0" err="1"/>
              <a:t>reprezint</a:t>
            </a:r>
            <a:r>
              <a:rPr lang="ro-RO" sz="3600" b="1" dirty="0"/>
              <a:t>ă</a:t>
            </a:r>
            <a:r>
              <a:rPr lang="en-US" sz="3600" b="1" dirty="0"/>
              <a:t>  parabola</a:t>
            </a:r>
            <a:endParaRPr lang="ru-RU" sz="3600" b="1" dirty="0"/>
          </a:p>
        </p:txBody>
      </p:sp>
    </p:spTree>
    <p:extLst>
      <p:ext uri="{BB962C8B-B14F-4D97-AF65-F5344CB8AC3E}">
        <p14:creationId xmlns:p14="http://schemas.microsoft.com/office/powerpoint/2010/main" val="420356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sp>
        <p:nvSpPr>
          <p:cNvPr id="528" name="Google Shape;528;p62"/>
          <p:cNvSpPr txBox="1">
            <a:spLocks noGrp="1"/>
          </p:cNvSpPr>
          <p:nvPr>
            <p:ph type="subTitle" idx="20"/>
          </p:nvPr>
        </p:nvSpPr>
        <p:spPr>
          <a:xfrm>
            <a:off x="388127" y="2855033"/>
            <a:ext cx="8558521" cy="2647116"/>
          </a:xfrm>
          <a:prstGeom prst="rect">
            <a:avLst/>
          </a:prstGeom>
        </p:spPr>
        <p:txBody>
          <a:bodyPr spcFirstLastPara="1" wrap="square" lIns="91425" tIns="91425" rIns="91425" bIns="91425" anchor="t" anchorCtr="0">
            <a:noAutofit/>
          </a:bodyPr>
          <a:lstStyle/>
          <a:p>
            <a:pPr marL="0" lvl="0" indent="0" algn="l">
              <a:buClr>
                <a:schemeClr val="dk1"/>
              </a:buClr>
              <a:buSzPts val="1100"/>
            </a:pPr>
            <a:r>
              <a:rPr lang="ro-RO" sz="1100" dirty="0"/>
              <a:t>      </a:t>
            </a:r>
            <a:r>
              <a:rPr lang="fr-BE" sz="1100" dirty="0"/>
              <a:t>Parabola celor doi fii, pe care tatăl i-a trimis să lucreze la vie, spune mai mult despre tată decât despre fii. Pentru că arată modul în care Dumnezeu Tatăl ne primește pe noi, copiii Săi. Și felul lui Dumnezeu de a acționa față de noi uneori nu ne este clar. Profetul Ezechiel repetă cuvintele oamenilor care îl evaluează pe Dumnezeu în acest fel: „Calea Domnului este nedreaptă!”. (Eze 18, 25).</a:t>
            </a:r>
          </a:p>
          <a:p>
            <a:pPr marL="0" lvl="0" indent="0" algn="l">
              <a:buClr>
                <a:schemeClr val="dk1"/>
              </a:buClr>
              <a:buSzPts val="1100"/>
            </a:pPr>
            <a:r>
              <a:rPr lang="ro-RO" sz="1100" dirty="0"/>
              <a:t>      </a:t>
            </a:r>
            <a:r>
              <a:rPr lang="fr-BE" sz="1100" dirty="0"/>
              <a:t>Parabola lui Isus în sine este atât de greu de înțeles încât a ajuns până la noi în două versiuni. Se deosebesc prin succesiunea de fii: în unele manuscrise voința tatălui era împlinită de primul fiu, iar în altele de al doilea. Un copist antic a schimbat ordinea fiilor, iar acum nu suntem siguri cum a fost la început. Prin urmare, în traducerile moderne ale Bibliei, puteți găsi diferențe: unele traduceri dau această ordine, iar altele - o ordine diferită. Totuși, acest lucru nu trebuie să ne deranjeze: sensul pildei rămâne același, indiferent dacă acceptăm că primul fiu s-a convertit, sau dacă acceptăm că al doilea fiu s-a convertit.</a:t>
            </a:r>
            <a:r>
              <a:rPr lang="ro-RO" sz="1100" dirty="0"/>
              <a:t> </a:t>
            </a:r>
            <a:endParaRPr sz="1100" dirty="0"/>
          </a:p>
        </p:txBody>
      </p:sp>
      <p:pic>
        <p:nvPicPr>
          <p:cNvPr id="4" name="Рисунок 3"/>
          <p:cNvPicPr>
            <a:picLocks noChangeAspect="1"/>
          </p:cNvPicPr>
          <p:nvPr/>
        </p:nvPicPr>
        <p:blipFill>
          <a:blip r:embed="rId3"/>
          <a:stretch>
            <a:fillRect/>
          </a:stretch>
        </p:blipFill>
        <p:spPr>
          <a:xfrm>
            <a:off x="1765205" y="777605"/>
            <a:ext cx="2056856" cy="2038270"/>
          </a:xfrm>
          <a:prstGeom prst="rect">
            <a:avLst/>
          </a:prstGeom>
        </p:spPr>
      </p:pic>
      <p:pic>
        <p:nvPicPr>
          <p:cNvPr id="2" name="Рисунок 1"/>
          <p:cNvPicPr>
            <a:picLocks noChangeAspect="1"/>
          </p:cNvPicPr>
          <p:nvPr/>
        </p:nvPicPr>
        <p:blipFill>
          <a:blip r:embed="rId4"/>
          <a:stretch>
            <a:fillRect/>
          </a:stretch>
        </p:blipFill>
        <p:spPr>
          <a:xfrm>
            <a:off x="4611471" y="777605"/>
            <a:ext cx="3081604" cy="2054403"/>
          </a:xfrm>
          <a:prstGeom prst="rect">
            <a:avLst/>
          </a:prstGeom>
        </p:spPr>
      </p:pic>
      <p:sp>
        <p:nvSpPr>
          <p:cNvPr id="6" name="Google Shape;528;p62"/>
          <p:cNvSpPr txBox="1">
            <a:spLocks noGrp="1"/>
          </p:cNvSpPr>
          <p:nvPr>
            <p:ph type="subTitle" idx="20"/>
          </p:nvPr>
        </p:nvSpPr>
        <p:spPr>
          <a:xfrm>
            <a:off x="3231101" y="218074"/>
            <a:ext cx="4399863" cy="340981"/>
          </a:xfrm>
          <a:prstGeom prst="rect">
            <a:avLst/>
          </a:prstGeom>
        </p:spPr>
        <p:txBody>
          <a:bodyPr spcFirstLastPara="1" wrap="square" lIns="91425" tIns="91425" rIns="91425" bIns="91425" anchor="t" anchorCtr="0">
            <a:noAutofit/>
          </a:bodyPr>
          <a:lstStyle/>
          <a:p>
            <a:pPr marL="0" lvl="0" indent="0" algn="l">
              <a:buClr>
                <a:schemeClr val="dk1"/>
              </a:buClr>
              <a:buSzPts val="1100"/>
            </a:pPr>
            <a:r>
              <a:rPr lang="ro-RO" sz="1800" b="1" dirty="0"/>
              <a:t> </a:t>
            </a:r>
            <a:r>
              <a:rPr lang="en-US" sz="1800" b="1" dirty="0" err="1"/>
              <a:t>Despre</a:t>
            </a:r>
            <a:r>
              <a:rPr lang="en-US" sz="1800" b="1" dirty="0"/>
              <a:t> </a:t>
            </a:r>
            <a:r>
              <a:rPr lang="en-US" sz="1800" b="1" dirty="0" err="1"/>
              <a:t>parab</a:t>
            </a:r>
            <a:r>
              <a:rPr lang="ro-RO" sz="1800" b="1" dirty="0"/>
              <a:t>olă</a:t>
            </a:r>
            <a:endParaRPr sz="1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528"/>
                                        </p:tgtEl>
                                        <p:attrNameLst>
                                          <p:attrName>style.visibility</p:attrName>
                                        </p:attrNameLst>
                                      </p:cBhvr>
                                      <p:to>
                                        <p:strVal val="visible"/>
                                      </p:to>
                                    </p:set>
                                    <p:anim calcmode="lin" valueType="num">
                                      <p:cBhvr additive="base">
                                        <p:cTn id="7" dur="1000"/>
                                        <p:tgtEl>
                                          <p:spTgt spid="528"/>
                                        </p:tgtEl>
                                        <p:attrNameLst>
                                          <p:attrName>ppt_x</p:attrName>
                                        </p:attrNameLst>
                                      </p:cBhvr>
                                      <p:tavLst>
                                        <p:tav tm="0">
                                          <p:val>
                                            <p:strVal val="#ppt_x+1"/>
                                          </p:val>
                                        </p:tav>
                                        <p:tav tm="100000">
                                          <p:val>
                                            <p:strVal val="#ppt_x"/>
                                          </p:val>
                                        </p:tav>
                                      </p:tavLst>
                                    </p:anim>
                                  </p:childTnLst>
                                </p:cTn>
                              </p:par>
                              <p:par>
                                <p:cTn id="8" presetID="2" presetClass="entr" presetSubtype="2"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1000"/>
                                        <p:tgtEl>
                                          <p:spTgt spid="6"/>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3" name="Подзаголовок 2"/>
          <p:cNvSpPr>
            <a:spLocks noGrp="1"/>
          </p:cNvSpPr>
          <p:nvPr>
            <p:ph type="subTitle" idx="1"/>
          </p:nvPr>
        </p:nvSpPr>
        <p:spPr>
          <a:xfrm>
            <a:off x="0" y="346691"/>
            <a:ext cx="9012432" cy="1594353"/>
          </a:xfrm>
        </p:spPr>
        <p:txBody>
          <a:bodyPr/>
          <a:lstStyle/>
          <a:p>
            <a:pPr algn="l"/>
            <a:r>
              <a:rPr lang="ro-RO" sz="1200" dirty="0"/>
              <a:t>    </a:t>
            </a:r>
            <a:r>
              <a:rPr lang="fr-BE" sz="1200" dirty="0"/>
              <a:t>Pentru că este vorba despre conversie. Iată ce dorea părintele de la fiii săi mai mult decât declarații de ascultare; ba, chiar mai mult decât atât ar trebui să aducă struguri din vie. </a:t>
            </a:r>
          </a:p>
          <a:p>
            <a:pPr algn="l"/>
            <a:r>
              <a:rPr lang="ro-RO" sz="1200" dirty="0"/>
              <a:t>      </a:t>
            </a:r>
            <a:r>
              <a:rPr lang="fr-BE" sz="1200" dirty="0"/>
              <a:t>De aceea, Domnul Isus întreabă: „Care dintre cei doi a făcut voia tatălui?” Care? Cel care și-a venit în fire și și-a schimbat comportamentul. Cu toate acestea, asta nu este tot. Cel mai emoționant lucru este felul în care un tată vorbește cu fiii săi. Instruiește, dar nu forțează și nu controlează. Fiii lui au libertate, iar el vrea ca ei să rămână liberi. Și dacă au intrat pe calea neascultării, atunci el vrea să părăsească de bunăvoie această cale. Le dă timp pentru convertire, se comportă cu răbdare.</a:t>
            </a:r>
            <a:endParaRPr lang="ru-RU" sz="1200" dirty="0"/>
          </a:p>
        </p:txBody>
      </p:sp>
      <p:pic>
        <p:nvPicPr>
          <p:cNvPr id="5" name="Рисунок 4"/>
          <p:cNvPicPr>
            <a:picLocks noChangeAspect="1"/>
          </p:cNvPicPr>
          <p:nvPr/>
        </p:nvPicPr>
        <p:blipFill>
          <a:blip r:embed="rId3"/>
          <a:stretch>
            <a:fillRect/>
          </a:stretch>
        </p:blipFill>
        <p:spPr>
          <a:xfrm>
            <a:off x="2137987" y="1941044"/>
            <a:ext cx="4238586" cy="2885389"/>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541" name="Google Shape;541;p64"/>
          <p:cNvSpPr txBox="1">
            <a:spLocks noGrp="1"/>
          </p:cNvSpPr>
          <p:nvPr>
            <p:ph type="subTitle" idx="1"/>
          </p:nvPr>
        </p:nvSpPr>
        <p:spPr>
          <a:xfrm>
            <a:off x="277050" y="281279"/>
            <a:ext cx="8690091" cy="997200"/>
          </a:xfrm>
          <a:prstGeom prst="rect">
            <a:avLst/>
          </a:prstGeom>
        </p:spPr>
        <p:txBody>
          <a:bodyPr spcFirstLastPara="1" wrap="square" lIns="91425" tIns="91425" rIns="91425" bIns="91425" anchor="t" anchorCtr="0">
            <a:noAutofit/>
          </a:bodyPr>
          <a:lstStyle/>
          <a:p>
            <a:pPr marL="0" lvl="0" indent="0">
              <a:spcAft>
                <a:spcPts val="1200"/>
              </a:spcAft>
            </a:pPr>
            <a:r>
              <a:rPr lang="ro-RO" sz="1200" dirty="0"/>
              <a:t>   </a:t>
            </a:r>
            <a:r>
              <a:rPr lang="fr-BE" sz="1200" dirty="0"/>
              <a:t>Prin urmare, Isus însuși nu i-a forțat pe preoții și bătrânii poporului să facă nimic - El nu a venit la ei ca stăpânul lor. Dimpotrivă: a venit ca om, a ocupat un nivel social scăzut, fără putere și autoritate. Iar când îi întâlnește pe cei de putere, le pune întrebări, îi invită să gândească, predând în parabola. Ca om, El nu are decât pe Sine însuși – nu are alte mijloace.</a:t>
            </a:r>
          </a:p>
          <a:p>
            <a:pPr marL="0" lvl="0" indent="0">
              <a:spcAft>
                <a:spcPts val="1200"/>
              </a:spcAft>
            </a:pPr>
            <a:r>
              <a:rPr lang="fr-BE" sz="1200" dirty="0"/>
              <a:t>  Isus, Fiul lui Dumnezeu, ca om, a slujit altor oameni însuși. Sfântul Pavel a scris că S-a făcut slujitor. Nu s-a impus celorlalți, nu le-a atras atenția, ci doar a slujit. În acest fel, Fiul lui Dumnezeu a devenit fratele nostru-slujitor.</a:t>
            </a:r>
          </a:p>
          <a:p>
            <a:pPr marL="0" lvl="0" indent="0">
              <a:spcAft>
                <a:spcPts val="1200"/>
              </a:spcAft>
            </a:pPr>
            <a:r>
              <a:rPr lang="ro-RO" sz="1200" dirty="0"/>
              <a:t>       </a:t>
            </a:r>
            <a:r>
              <a:rPr lang="fr-BE" sz="1200" dirty="0"/>
              <a:t>Dacă este posibil să mergem mai departe pe urmele parabolei lui Iisus despre fiii trimiși la vie, atunci este posibil să o continuăm cu ceea ce nu s-a spus: că Isus este, parcă, al treilea fiu al acestui tată. Lucrează cu răbdare în vie tot timpul și se ascunde acolo sub forma unui slujitor. Nu contează când ajung acolo – mai devreme sau mai târziu – pentru că secerișul, după voia Tatălui, a fost deja recoltat de acest Fiu Unic. Și acel fruct, după voia Tatălui Ceresc, este mântuirea realizată prin moartea pe cruce și învierea Fiului lui Dumnezeu.</a:t>
            </a:r>
            <a:endParaRPr sz="1200" dirty="0"/>
          </a:p>
        </p:txBody>
      </p:sp>
      <p:pic>
        <p:nvPicPr>
          <p:cNvPr id="3" name="Рисунок 2"/>
          <p:cNvPicPr>
            <a:picLocks noChangeAspect="1"/>
          </p:cNvPicPr>
          <p:nvPr/>
        </p:nvPicPr>
        <p:blipFill>
          <a:blip r:embed="rId3"/>
          <a:stretch>
            <a:fillRect/>
          </a:stretch>
        </p:blipFill>
        <p:spPr>
          <a:xfrm>
            <a:off x="2387966" y="2981436"/>
            <a:ext cx="3778910" cy="175420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41"/>
                                        </p:tgtEl>
                                        <p:attrNameLst>
                                          <p:attrName>style.visibility</p:attrName>
                                        </p:attrNameLst>
                                      </p:cBhvr>
                                      <p:to>
                                        <p:strVal val="visible"/>
                                      </p:to>
                                    </p:set>
                                    <p:anim calcmode="lin" valueType="num">
                                      <p:cBhvr additive="base">
                                        <p:cTn id="7" dur="1000"/>
                                        <p:tgtEl>
                                          <p:spTgt spid="541"/>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45"/>
        <p:cNvGrpSpPr/>
        <p:nvPr/>
      </p:nvGrpSpPr>
      <p:grpSpPr>
        <a:xfrm>
          <a:off x="0" y="0"/>
          <a:ext cx="0" cy="0"/>
          <a:chOff x="0" y="0"/>
          <a:chExt cx="0" cy="0"/>
        </a:xfrm>
      </p:grpSpPr>
      <p:sp>
        <p:nvSpPr>
          <p:cNvPr id="546" name="Google Shape;546;p65"/>
          <p:cNvSpPr txBox="1">
            <a:spLocks noGrp="1"/>
          </p:cNvSpPr>
          <p:nvPr>
            <p:ph type="subTitle" idx="1"/>
          </p:nvPr>
        </p:nvSpPr>
        <p:spPr>
          <a:xfrm>
            <a:off x="526274" y="1442604"/>
            <a:ext cx="4756196" cy="2410717"/>
          </a:xfrm>
          <a:prstGeom prst="rect">
            <a:avLst/>
          </a:prstGeom>
        </p:spPr>
        <p:txBody>
          <a:bodyPr spcFirstLastPara="1" wrap="square" lIns="91425" tIns="91425" rIns="91425" bIns="91425" anchor="t" anchorCtr="0">
            <a:noAutofit/>
          </a:bodyPr>
          <a:lstStyle/>
          <a:p>
            <a:pPr marL="0" lvl="0" indent="0">
              <a:buNone/>
            </a:pPr>
            <a:r>
              <a:rPr lang="ro-RO" sz="1200" dirty="0"/>
              <a:t>      </a:t>
            </a:r>
            <a:r>
              <a:rPr lang="fr-BE" sz="1200" dirty="0"/>
              <a:t>Deci, care este sensul parabolei celor doi fii? Această poveste ar trebui să ne încurce. Jurămintele noastre de credință pot fi bine intenționate, dar ascultarea promisă nu este neapărat ascultare. La fel ca smochinul, ne putem convinge că apariția strălucirii este dovada devotamentului nostru, dar Isus caută roade.</a:t>
            </a:r>
          </a:p>
          <a:p>
            <a:pPr marL="0" lvl="0" indent="0">
              <a:buNone/>
            </a:pPr>
            <a:endParaRPr lang="fr-BE" sz="1200" dirty="0"/>
          </a:p>
          <a:p>
            <a:pPr marL="0" lvl="0" indent="0">
              <a:buNone/>
            </a:pPr>
            <a:r>
              <a:rPr lang="ro-RO" sz="1200" dirty="0"/>
              <a:t>    </a:t>
            </a:r>
            <a:r>
              <a:rPr lang="fr-BE" sz="1200" dirty="0"/>
              <a:t>Din fericire, parabola celor doi fii ne amintește că niciodată nu este prea târziu să facem ceea ce ne cere Isus!</a:t>
            </a:r>
          </a:p>
          <a:p>
            <a:pPr marL="0" lvl="0" indent="0">
              <a:buNone/>
            </a:pPr>
            <a:r>
              <a:rPr lang="ro-RO" sz="1200" dirty="0"/>
              <a:t>                                 </a:t>
            </a:r>
          </a:p>
          <a:p>
            <a:pPr marL="0" lvl="0" indent="0">
              <a:buNone/>
            </a:pPr>
            <a:r>
              <a:rPr lang="ro-RO" sz="1200" dirty="0"/>
              <a:t>                                  </a:t>
            </a:r>
          </a:p>
          <a:p>
            <a:pPr marL="0" lvl="0" indent="0">
              <a:buNone/>
            </a:pPr>
            <a:r>
              <a:rPr lang="ro-RO" sz="1200" dirty="0"/>
              <a:t>                                    </a:t>
            </a:r>
            <a:r>
              <a:rPr lang="ro-RO" sz="1200" b="1" dirty="0"/>
              <a:t>Întrebare</a:t>
            </a:r>
            <a:r>
              <a:rPr lang="en-US" sz="1200" b="1" dirty="0"/>
              <a:t>:</a:t>
            </a:r>
            <a:endParaRPr lang="ro-RO" sz="1200" b="1" dirty="0"/>
          </a:p>
          <a:p>
            <a:pPr marL="0" lvl="0" indent="0">
              <a:buNone/>
            </a:pPr>
            <a:endParaRPr lang="fr-BE" sz="1200" b="1" dirty="0"/>
          </a:p>
          <a:p>
            <a:pPr marL="0" lvl="0" indent="0">
              <a:buNone/>
            </a:pPr>
            <a:r>
              <a:rPr lang="ro-RO" sz="1200" dirty="0"/>
              <a:t>    </a:t>
            </a:r>
            <a:r>
              <a:rPr lang="fr-BE" sz="1200" dirty="0"/>
              <a:t>Ați experimentat vreodată promisiuni încălcate de la alții?</a:t>
            </a:r>
            <a:endParaRPr lang="ro-RO" sz="1200" dirty="0"/>
          </a:p>
          <a:p>
            <a:pPr marL="0" lvl="0" indent="0">
              <a:buNone/>
            </a:pPr>
            <a:r>
              <a:rPr lang="ro-RO" sz="1200" dirty="0"/>
              <a:t>    </a:t>
            </a:r>
            <a:r>
              <a:rPr lang="fr-BE" sz="1200" dirty="0"/>
              <a:t> Ce ai simțit în același timp?</a:t>
            </a:r>
            <a:endParaRPr sz="1200" dirty="0"/>
          </a:p>
        </p:txBody>
      </p:sp>
      <p:sp>
        <p:nvSpPr>
          <p:cNvPr id="547" name="Google Shape;547;p65"/>
          <p:cNvSpPr txBox="1">
            <a:spLocks noGrp="1"/>
          </p:cNvSpPr>
          <p:nvPr>
            <p:ph type="title"/>
          </p:nvPr>
        </p:nvSpPr>
        <p:spPr>
          <a:xfrm>
            <a:off x="276294" y="445025"/>
            <a:ext cx="8584833" cy="572700"/>
          </a:xfrm>
          <a:prstGeom prst="rect">
            <a:avLst/>
          </a:prstGeom>
        </p:spPr>
        <p:txBody>
          <a:bodyPr spcFirstLastPara="1" wrap="square" lIns="91425" tIns="91425" rIns="91425" bIns="91425" anchor="t" anchorCtr="0">
            <a:noAutofit/>
          </a:bodyPr>
          <a:lstStyle/>
          <a:p>
            <a:pPr lvl="0"/>
            <a:r>
              <a:rPr lang="fr-BE" dirty="0"/>
              <a:t>Cum se poate </a:t>
            </a:r>
            <a:r>
              <a:rPr lang="ro-RO" dirty="0"/>
              <a:t>ex</a:t>
            </a:r>
            <a:r>
              <a:rPr lang="fr-BE" dirty="0"/>
              <a:t>plica această </a:t>
            </a:r>
            <a:r>
              <a:rPr lang="ro-RO" dirty="0"/>
              <a:t> </a:t>
            </a:r>
            <a:r>
              <a:rPr lang="fr-BE" dirty="0"/>
              <a:t>parabola la noi?</a:t>
            </a:r>
            <a:endParaRPr dirty="0"/>
          </a:p>
        </p:txBody>
      </p:sp>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24225" y="1236742"/>
            <a:ext cx="3267829" cy="2450872"/>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sp>
        <p:nvSpPr>
          <p:cNvPr id="553" name="Google Shape;553;p66"/>
          <p:cNvSpPr txBox="1">
            <a:spLocks noGrp="1"/>
          </p:cNvSpPr>
          <p:nvPr>
            <p:ph type="subTitle" idx="1"/>
          </p:nvPr>
        </p:nvSpPr>
        <p:spPr>
          <a:xfrm>
            <a:off x="335499" y="1447251"/>
            <a:ext cx="3986522" cy="2618210"/>
          </a:xfrm>
          <a:prstGeom prst="rect">
            <a:avLst/>
          </a:prstGeom>
        </p:spPr>
        <p:txBody>
          <a:bodyPr spcFirstLastPara="1" wrap="square" lIns="91425" tIns="91425" rIns="91425" bIns="91425" anchor="t" anchorCtr="0">
            <a:noAutofit/>
          </a:bodyPr>
          <a:lstStyle/>
          <a:p>
            <a:pPr marL="285750" indent="-285750">
              <a:buClr>
                <a:schemeClr val="dk1"/>
              </a:buClr>
              <a:buSzPts val="1100"/>
              <a:buFont typeface="Wingdings" panose="05000000000000000000" pitchFamily="2" charset="2"/>
              <a:buChar char="Ø"/>
            </a:pPr>
            <a:r>
              <a:rPr lang="en-US" dirty="0"/>
              <a:t>Ce </a:t>
            </a:r>
            <a:r>
              <a:rPr lang="en-US" dirty="0" err="1"/>
              <a:t>tr</a:t>
            </a:r>
            <a:r>
              <a:rPr lang="ro-RO" dirty="0"/>
              <a:t>ă</a:t>
            </a:r>
            <a:r>
              <a:rPr lang="en-US" dirty="0"/>
              <a:t>s</a:t>
            </a:r>
            <a:r>
              <a:rPr lang="ro-RO" dirty="0"/>
              <a:t>ă</a:t>
            </a:r>
            <a:r>
              <a:rPr lang="en-US" dirty="0" err="1"/>
              <a:t>turi</a:t>
            </a:r>
            <a:r>
              <a:rPr lang="en-US" dirty="0"/>
              <a:t> general  </a:t>
            </a:r>
            <a:r>
              <a:rPr lang="en-US" dirty="0" err="1"/>
              <a:t>umane</a:t>
            </a:r>
            <a:r>
              <a:rPr lang="en-US" dirty="0"/>
              <a:t> </a:t>
            </a:r>
            <a:r>
              <a:rPr lang="en-US" dirty="0" err="1"/>
              <a:t>sunt</a:t>
            </a:r>
            <a:r>
              <a:rPr lang="en-US" dirty="0"/>
              <a:t> </a:t>
            </a:r>
            <a:r>
              <a:rPr lang="en-US" dirty="0" err="1"/>
              <a:t>sugerate</a:t>
            </a:r>
            <a:r>
              <a:rPr lang="en-US" dirty="0"/>
              <a:t> </a:t>
            </a:r>
            <a:r>
              <a:rPr lang="en-US" dirty="0" err="1"/>
              <a:t>celor</a:t>
            </a:r>
            <a:r>
              <a:rPr lang="en-US" dirty="0"/>
              <a:t> d</a:t>
            </a:r>
            <a:r>
              <a:rPr lang="ro-RO" dirty="0"/>
              <a:t>oi</a:t>
            </a:r>
            <a:r>
              <a:rPr lang="en-US" dirty="0"/>
              <a:t> </a:t>
            </a:r>
            <a:r>
              <a:rPr lang="en-US" dirty="0" err="1"/>
              <a:t>fii</a:t>
            </a:r>
            <a:r>
              <a:rPr lang="en-US" dirty="0"/>
              <a:t>? Care </a:t>
            </a:r>
            <a:r>
              <a:rPr lang="en-US" dirty="0" err="1"/>
              <a:t>dintre</a:t>
            </a:r>
            <a:r>
              <a:rPr lang="en-US" dirty="0"/>
              <a:t> </a:t>
            </a:r>
            <a:r>
              <a:rPr lang="en-US" dirty="0" err="1"/>
              <a:t>ei</a:t>
            </a:r>
            <a:r>
              <a:rPr lang="en-US" dirty="0"/>
              <a:t> </a:t>
            </a:r>
            <a:r>
              <a:rPr lang="en-US" dirty="0" err="1"/>
              <a:t>fac</a:t>
            </a:r>
            <a:r>
              <a:rPr lang="en-US" dirty="0"/>
              <a:t> </a:t>
            </a:r>
            <a:r>
              <a:rPr lang="en-US" dirty="0" err="1"/>
              <a:t>voia</a:t>
            </a:r>
            <a:r>
              <a:rPr lang="en-US" dirty="0"/>
              <a:t> </a:t>
            </a:r>
            <a:r>
              <a:rPr lang="en-US" dirty="0" err="1"/>
              <a:t>tatalui</a:t>
            </a:r>
            <a:r>
              <a:rPr lang="en-US" dirty="0"/>
              <a:t>?</a:t>
            </a:r>
          </a:p>
          <a:p>
            <a:pPr marL="285750" indent="-285750">
              <a:buClr>
                <a:schemeClr val="dk1"/>
              </a:buClr>
              <a:buSzPts val="1100"/>
              <a:buFont typeface="Wingdings" panose="05000000000000000000" pitchFamily="2" charset="2"/>
              <a:buChar char="Ø"/>
            </a:pPr>
            <a:endParaRPr lang="en-US" dirty="0"/>
          </a:p>
          <a:p>
            <a:pPr marL="285750" indent="-285750">
              <a:buClr>
                <a:schemeClr val="dk1"/>
              </a:buClr>
              <a:buSzPts val="1100"/>
              <a:buFont typeface="Wingdings" panose="05000000000000000000" pitchFamily="2" charset="2"/>
              <a:buChar char="Ø"/>
            </a:pPr>
            <a:r>
              <a:rPr lang="en-US" dirty="0" err="1"/>
              <a:t>Pe</a:t>
            </a:r>
            <a:r>
              <a:rPr lang="en-US" dirty="0"/>
              <a:t> cine </a:t>
            </a:r>
            <a:r>
              <a:rPr lang="en-US" dirty="0" err="1"/>
              <a:t>simbolizeaza</a:t>
            </a:r>
            <a:r>
              <a:rPr lang="en-US" dirty="0"/>
              <a:t> in </a:t>
            </a:r>
            <a:r>
              <a:rPr lang="en-US" dirty="0" err="1"/>
              <a:t>aceast</a:t>
            </a:r>
            <a:r>
              <a:rPr lang="ro-RO" dirty="0"/>
              <a:t>ă</a:t>
            </a:r>
            <a:r>
              <a:rPr lang="en-US" dirty="0"/>
              <a:t> p</a:t>
            </a:r>
            <a:r>
              <a:rPr lang="ro-RO" dirty="0"/>
              <a:t>i</a:t>
            </a:r>
            <a:r>
              <a:rPr lang="en-US" dirty="0" err="1"/>
              <a:t>ld</a:t>
            </a:r>
            <a:r>
              <a:rPr lang="ro-RO" dirty="0"/>
              <a:t>ă </a:t>
            </a:r>
            <a:r>
              <a:rPr lang="en-US" dirty="0"/>
              <a:t>tat</a:t>
            </a:r>
            <a:r>
              <a:rPr lang="ro-RO" dirty="0"/>
              <a:t>ă</a:t>
            </a:r>
            <a:r>
              <a:rPr lang="en-US" dirty="0"/>
              <a:t>l </a:t>
            </a:r>
            <a:r>
              <a:rPr lang="en-US" dirty="0" err="1"/>
              <a:t>si</a:t>
            </a:r>
            <a:r>
              <a:rPr lang="en-US" dirty="0"/>
              <a:t> </a:t>
            </a:r>
            <a:r>
              <a:rPr lang="en-US" dirty="0" err="1"/>
              <a:t>ce</a:t>
            </a:r>
            <a:r>
              <a:rPr lang="ro-RO" dirty="0"/>
              <a:t>i</a:t>
            </a:r>
            <a:r>
              <a:rPr lang="en-US" dirty="0"/>
              <a:t> </a:t>
            </a:r>
            <a:r>
              <a:rPr lang="en-US" dirty="0" err="1"/>
              <a:t>doi</a:t>
            </a:r>
            <a:r>
              <a:rPr lang="en-US" dirty="0"/>
              <a:t> </a:t>
            </a:r>
            <a:r>
              <a:rPr lang="en-US" dirty="0" err="1"/>
              <a:t>fii</a:t>
            </a:r>
            <a:r>
              <a:rPr lang="en-US" dirty="0"/>
              <a:t>?</a:t>
            </a:r>
            <a:r>
              <a:rPr lang="ro-RO" dirty="0"/>
              <a:t> </a:t>
            </a:r>
            <a:r>
              <a:rPr lang="en-US" dirty="0"/>
              <a:t>Argumenta</a:t>
            </a:r>
            <a:r>
              <a:rPr lang="ro-RO" dirty="0"/>
              <a:t>ț</a:t>
            </a:r>
            <a:r>
              <a:rPr lang="en-US" dirty="0" err="1"/>
              <a:t>i</a:t>
            </a:r>
            <a:r>
              <a:rPr lang="en-US" dirty="0"/>
              <a:t>-v</a:t>
            </a:r>
            <a:r>
              <a:rPr lang="ro-RO" dirty="0"/>
              <a:t>ă</a:t>
            </a:r>
            <a:r>
              <a:rPr lang="en-US" dirty="0"/>
              <a:t> r</a:t>
            </a:r>
            <a:r>
              <a:rPr lang="ro-RO" dirty="0"/>
              <a:t>ă</a:t>
            </a:r>
            <a:r>
              <a:rPr lang="en-US" dirty="0" err="1"/>
              <a:t>spunsul</a:t>
            </a:r>
            <a:r>
              <a:rPr lang="en-US" dirty="0"/>
              <a:t>.</a:t>
            </a:r>
          </a:p>
          <a:p>
            <a:pPr marL="0" indent="0">
              <a:buClr>
                <a:schemeClr val="dk1"/>
              </a:buClr>
              <a:buSzPts val="1100"/>
              <a:buNone/>
            </a:pPr>
            <a:endParaRPr lang="en-US" dirty="0"/>
          </a:p>
          <a:p>
            <a:pPr marL="285750" indent="-285750">
              <a:buClr>
                <a:schemeClr val="dk1"/>
              </a:buClr>
              <a:buSzPts val="1100"/>
              <a:buFont typeface="Wingdings" panose="05000000000000000000" pitchFamily="2" charset="2"/>
              <a:buChar char="Ø"/>
            </a:pPr>
            <a:r>
              <a:rPr lang="en-US" dirty="0"/>
              <a:t>Ce </a:t>
            </a:r>
            <a:r>
              <a:rPr lang="en-US" dirty="0" err="1"/>
              <a:t>semnifica</a:t>
            </a:r>
            <a:r>
              <a:rPr lang="ro-RO" dirty="0"/>
              <a:t>ț</a:t>
            </a:r>
            <a:r>
              <a:rPr lang="en-US" dirty="0" err="1"/>
              <a:t>ie</a:t>
            </a:r>
            <a:r>
              <a:rPr lang="en-US" dirty="0"/>
              <a:t> </a:t>
            </a:r>
            <a:r>
              <a:rPr lang="ro-RO" dirty="0"/>
              <a:t>are </a:t>
            </a:r>
            <a:r>
              <a:rPr lang="en-US" dirty="0"/>
              <a:t>via </a:t>
            </a:r>
            <a:r>
              <a:rPr lang="en-US" dirty="0" err="1"/>
              <a:t>si</a:t>
            </a:r>
            <a:r>
              <a:rPr lang="en-US" dirty="0"/>
              <a:t> </a:t>
            </a:r>
            <a:r>
              <a:rPr lang="en-US" dirty="0" err="1"/>
              <a:t>lucrul</a:t>
            </a:r>
            <a:r>
              <a:rPr lang="en-US" dirty="0"/>
              <a:t> </a:t>
            </a:r>
            <a:r>
              <a:rPr lang="ro-RO" dirty="0"/>
              <a:t>î</a:t>
            </a:r>
            <a:r>
              <a:rPr lang="en-US" dirty="0"/>
              <a:t>n vie? Dar rug</a:t>
            </a:r>
            <a:r>
              <a:rPr lang="ro-RO" dirty="0"/>
              <a:t>ă</a:t>
            </a:r>
            <a:r>
              <a:rPr lang="en-US" dirty="0" err="1"/>
              <a:t>mintea</a:t>
            </a:r>
            <a:r>
              <a:rPr lang="en-US" dirty="0"/>
              <a:t> tat</a:t>
            </a:r>
            <a:r>
              <a:rPr lang="ro-RO" dirty="0"/>
              <a:t>ă</a:t>
            </a:r>
            <a:r>
              <a:rPr lang="en-US" dirty="0" err="1"/>
              <a:t>lui</a:t>
            </a:r>
            <a:r>
              <a:rPr lang="en-US" dirty="0"/>
              <a:t>?</a:t>
            </a:r>
            <a:endParaRPr dirty="0"/>
          </a:p>
        </p:txBody>
      </p:sp>
      <p:sp>
        <p:nvSpPr>
          <p:cNvPr id="5" name="Google Shape;547;p65"/>
          <p:cNvSpPr txBox="1">
            <a:spLocks noGrp="1"/>
          </p:cNvSpPr>
          <p:nvPr>
            <p:ph type="title"/>
          </p:nvPr>
        </p:nvSpPr>
        <p:spPr>
          <a:xfrm>
            <a:off x="-167201" y="583172"/>
            <a:ext cx="5458989" cy="572700"/>
          </a:xfrm>
          <a:prstGeom prst="rect">
            <a:avLst/>
          </a:prstGeom>
        </p:spPr>
        <p:txBody>
          <a:bodyPr spcFirstLastPara="1" wrap="square" lIns="91425" tIns="91425" rIns="91425" bIns="91425" anchor="t" anchorCtr="0">
            <a:noAutofit/>
          </a:bodyPr>
          <a:lstStyle/>
          <a:p>
            <a:pPr lvl="0"/>
            <a:r>
              <a:rPr lang="ro-RO" sz="2400" dirty="0"/>
              <a:t>6. </a:t>
            </a:r>
            <a:r>
              <a:rPr lang="en-US" dirty="0" err="1"/>
              <a:t>Exprimati</a:t>
            </a:r>
            <a:r>
              <a:rPr lang="en-US" dirty="0"/>
              <a:t>-v</a:t>
            </a:r>
            <a:r>
              <a:rPr lang="ro-RO" dirty="0"/>
              <a:t>ă</a:t>
            </a:r>
            <a:r>
              <a:rPr lang="en-US" dirty="0"/>
              <a:t> p</a:t>
            </a:r>
            <a:r>
              <a:rPr lang="ro-RO" dirty="0"/>
              <a:t>ă</a:t>
            </a:r>
            <a:r>
              <a:rPr lang="en-US" dirty="0" err="1"/>
              <a:t>rerea</a:t>
            </a:r>
            <a:endParaRPr dirty="0"/>
          </a:p>
        </p:txBody>
      </p:sp>
      <p:pic>
        <p:nvPicPr>
          <p:cNvPr id="3" name="Рисунок 2"/>
          <p:cNvPicPr>
            <a:picLocks noChangeAspect="1"/>
          </p:cNvPicPr>
          <p:nvPr/>
        </p:nvPicPr>
        <p:blipFill>
          <a:blip r:embed="rId3"/>
          <a:stretch>
            <a:fillRect/>
          </a:stretch>
        </p:blipFill>
        <p:spPr>
          <a:xfrm>
            <a:off x="4396485" y="1249899"/>
            <a:ext cx="4626028" cy="237058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553"/>
                                        </p:tgtEl>
                                        <p:attrNameLst>
                                          <p:attrName>style.visibility</p:attrName>
                                        </p:attrNameLst>
                                      </p:cBhvr>
                                      <p:to>
                                        <p:strVal val="visible"/>
                                      </p:to>
                                    </p:set>
                                    <p:anim calcmode="lin" valueType="num">
                                      <p:cBhvr additive="base">
                                        <p:cTn id="7" dur="1000"/>
                                        <p:tgtEl>
                                          <p:spTgt spid="5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inimalist Business Slides XL by Slidesgo">
  <a:themeElements>
    <a:clrScheme name="Simple Light">
      <a:dk1>
        <a:srgbClr val="000000"/>
      </a:dk1>
      <a:lt1>
        <a:srgbClr val="E3E7F0"/>
      </a:lt1>
      <a:dk2>
        <a:srgbClr val="000000"/>
      </a:dk2>
      <a:lt2>
        <a:srgbClr val="E3E7F0"/>
      </a:lt2>
      <a:accent1>
        <a:srgbClr val="3F3533"/>
      </a:accent1>
      <a:accent2>
        <a:srgbClr val="3F3533"/>
      </a:accent2>
      <a:accent3>
        <a:srgbClr val="3F3533"/>
      </a:accent3>
      <a:accent4>
        <a:srgbClr val="3F3533"/>
      </a:accent4>
      <a:accent5>
        <a:srgbClr val="3F3533"/>
      </a:accent5>
      <a:accent6>
        <a:srgbClr val="3F3533"/>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240</TotalTime>
  <Words>1363</Words>
  <Application>Microsoft Office PowerPoint</Application>
  <PresentationFormat>Экран (16:9)</PresentationFormat>
  <Paragraphs>77</Paragraphs>
  <Slides>14</Slides>
  <Notes>11</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14</vt:i4>
      </vt:variant>
    </vt:vector>
  </HeadingPairs>
  <TitlesOfParts>
    <vt:vector size="21" baseType="lpstr">
      <vt:lpstr>Vidaloka</vt:lpstr>
      <vt:lpstr>Lato</vt:lpstr>
      <vt:lpstr>Crimson Text</vt:lpstr>
      <vt:lpstr>Montserrat</vt:lpstr>
      <vt:lpstr>Arial</vt:lpstr>
      <vt:lpstr>Wingdings</vt:lpstr>
      <vt:lpstr>Minimalist Business Slides XL by Slidesgo</vt:lpstr>
      <vt:lpstr>Parabola celor doi fii chemati a lucra în via tatalui lor</vt:lpstr>
      <vt:lpstr>Cursul lecției</vt:lpstr>
      <vt:lpstr>Ce e parabola</vt:lpstr>
      <vt:lpstr>Презентация PowerPoint</vt:lpstr>
      <vt:lpstr>Презентация PowerPoint</vt:lpstr>
      <vt:lpstr>Презентация PowerPoint</vt:lpstr>
      <vt:lpstr>Презентация PowerPoint</vt:lpstr>
      <vt:lpstr>Cum se poate explica această  parabola la noi?</vt:lpstr>
      <vt:lpstr>6. Exprimati-vă părerea</vt:lpstr>
      <vt:lpstr> FAPTE INTERESANTE DESPRE BIBLIE</vt:lpstr>
      <vt:lpstr>Презентация PowerPoint</vt:lpstr>
      <vt:lpstr>Презентация PowerPoint</vt:lpstr>
      <vt:lpstr> Temă pentru acasă: </vt:lpstr>
      <vt:lpstr>Vă doresc succes!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Parabola celor doi fii chemati a lucra in via tatalui lor</dc:title>
  <dc:creator>Lilia Govornean</dc:creator>
  <cp:lastModifiedBy>Лилия</cp:lastModifiedBy>
  <cp:revision>28</cp:revision>
  <dcterms:modified xsi:type="dcterms:W3CDTF">2024-05-29T15:02:53Z</dcterms:modified>
</cp:coreProperties>
</file>