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62" y="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C221E-580C-42CB-9C95-03C89477B12F}" type="datetimeFigureOut">
              <a:rPr lang="en-US" smtClean="0"/>
              <a:pPr/>
              <a:t>4/14/2025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4D705-DB17-4E6F-A204-F29BAC9F4F3D}" type="slidenum">
              <a:rPr lang="en-US" smtClean="0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7E09-1B49-408C-BC97-0787C27C8F65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Ciobanu Elizabet Iuliana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5082-7586-48FA-8FC6-B7D2EDB66527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Ciobanu Elizabet Iuliana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0848-EE52-4A7C-90CB-070EA1263A9F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Ciobanu Elizabet Iuliana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23364-1733-4E8A-A6CB-A6BACB47D66A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Ciobanu Elizabet Iuliana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A6F3D-44EA-49AA-958F-B8CAD7363845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Ciobanu Elizabet Iuliana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DD583-FA9A-4522-ABFA-4738296EE1FC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Ciobanu Elizabet Iuliana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1187E-AAD6-4B3B-8C24-23EF3DE1F831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Ciobanu Elizabet Iuliana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B43CD-F556-49CD-8027-E114CBFEDD72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Ciobanu Elizabet Iuliana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4D425-3CFA-4676-9BBF-B5FE68F76A3E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Ciobanu Elizabet Iuliana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4CBB-F102-4F2F-9AB6-7566B4375753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Ciobanu Elizabet Iuliana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3645971-0856-40EE-AB85-AC46BA542DA7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91D3E03-FB5C-4457-A3CE-7FC16E809E2E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Ciobanu Elizabet Iuliana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F8BCB8F-BAD4-4CC4-BC22-19EA785640EC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en-US"/>
              <a:t>Ciobanu Elizabet Iuliana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3645971-0856-40EE-AB85-AC46BA542DA7}" type="slidenum">
              <a:rPr lang="en-US" smtClean="0"/>
              <a:pPr/>
              <a:t>‹№›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/>
              <a:t>COMPLEMENTUL DIRECT</a:t>
            </a:r>
            <a:br>
              <a:rPr lang="ro-RO" dirty="0"/>
            </a:br>
            <a:r>
              <a:rPr lang="ro-RO" sz="3200" dirty="0"/>
              <a:t>Test de evaluare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r>
              <a:rPr lang="ro-RO" dirty="0"/>
              <a:t>Prof.Ciobanu Elizabet Iuliana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C3CC9-0DF7-4D7F-9142-663A5FCFDAAB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Ciobanu</a:t>
            </a:r>
            <a:r>
              <a:rPr lang="en-US" dirty="0"/>
              <a:t> Eli</a:t>
            </a:r>
            <a:r>
              <a:rPr lang="ro-RO" dirty="0"/>
              <a:t>z</a:t>
            </a:r>
            <a:r>
              <a:rPr lang="en-US" dirty="0"/>
              <a:t>abet </a:t>
            </a:r>
            <a:r>
              <a:rPr lang="en-US" dirty="0" err="1"/>
              <a:t>Iuliana</a:t>
            </a: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o-RO" sz="3100" dirty="0"/>
            </a:br>
            <a:r>
              <a:rPr lang="ro-RO" sz="3100" dirty="0"/>
              <a:t>Găsiţi complementele directe exprimate prin substantive în enunţurile date.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ro-RO" dirty="0"/>
              <a:t>Am întrebat-o pe Irina.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o-RO" dirty="0"/>
              <a:t>Îl văd pe Ene în curte.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FC9B-927F-4799-B3C5-55F882FE5385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Ciobanu</a:t>
            </a:r>
            <a:r>
              <a:rPr lang="en-US" dirty="0"/>
              <a:t> Eli</a:t>
            </a:r>
            <a:r>
              <a:rPr lang="ro-RO" dirty="0"/>
              <a:t>z</a:t>
            </a:r>
            <a:r>
              <a:rPr lang="en-US" dirty="0"/>
              <a:t>abet </a:t>
            </a:r>
            <a:r>
              <a:rPr lang="en-US" dirty="0" err="1"/>
              <a:t>Iuliana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br>
              <a:rPr lang="ro-RO" dirty="0"/>
            </a:br>
            <a:br>
              <a:rPr lang="ro-RO" dirty="0"/>
            </a:br>
            <a:br>
              <a:rPr lang="ro-RO" dirty="0"/>
            </a:br>
            <a:br>
              <a:rPr lang="ro-RO" dirty="0"/>
            </a:br>
            <a:br>
              <a:rPr lang="ro-RO" dirty="0"/>
            </a:br>
            <a:br>
              <a:rPr lang="ro-RO" dirty="0"/>
            </a:br>
            <a:br>
              <a:rPr lang="ro-RO" dirty="0"/>
            </a:br>
            <a:br>
              <a:rPr lang="ro-RO" dirty="0"/>
            </a:br>
            <a:r>
              <a:rPr lang="ro-RO" dirty="0"/>
              <a:t>Tipul de complement studiat în această lecţie este...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BA7C-C301-4A86-B8AD-CCD2483551C9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/>
              <a:t>Ciobanu</a:t>
            </a:r>
            <a:r>
              <a:rPr lang="en-US" dirty="0"/>
              <a:t> Eli</a:t>
            </a:r>
            <a:r>
              <a:rPr lang="ro-RO" dirty="0"/>
              <a:t>z</a:t>
            </a:r>
            <a:r>
              <a:rPr lang="en-US" dirty="0"/>
              <a:t>abet </a:t>
            </a:r>
            <a:r>
              <a:rPr lang="en-US" dirty="0" err="1"/>
              <a:t>Iuliana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    </a:t>
            </a:r>
            <a:r>
              <a:rPr lang="ro-RO" sz="6000" dirty="0"/>
              <a:t>VĂ MULŢUMESC</a:t>
            </a:r>
            <a:r>
              <a:rPr lang="en-US" sz="6000" dirty="0"/>
              <a:t>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96B16-D8F0-4A26-8437-1148F27FB391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/>
              <a:t>Ciobanu</a:t>
            </a:r>
            <a:r>
              <a:rPr lang="en-US" dirty="0"/>
              <a:t> Eli</a:t>
            </a:r>
            <a:r>
              <a:rPr lang="ro-RO"/>
              <a:t>z</a:t>
            </a:r>
            <a:r>
              <a:rPr lang="en-US"/>
              <a:t>abet </a:t>
            </a:r>
            <a:r>
              <a:rPr lang="en-US" dirty="0" err="1"/>
              <a:t>Iuliana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 dirty="0"/>
              <a:t>  Complementul direct este complement circumstanţial</a:t>
            </a:r>
            <a:r>
              <a:rPr lang="en-US" sz="32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r>
              <a:rPr lang="ro-RO" dirty="0"/>
              <a:t>DA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r>
              <a:rPr lang="ro-RO" dirty="0"/>
              <a:t>NU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33B76-E63A-4ADC-998B-70258CB79B86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Ciobanu</a:t>
            </a:r>
            <a:r>
              <a:rPr lang="en-US" dirty="0"/>
              <a:t> Eli</a:t>
            </a:r>
            <a:r>
              <a:rPr lang="ro-RO" dirty="0"/>
              <a:t>z</a:t>
            </a:r>
            <a:r>
              <a:rPr lang="en-US" dirty="0"/>
              <a:t>abet </a:t>
            </a:r>
            <a:r>
              <a:rPr lang="en-US" dirty="0" err="1"/>
              <a:t>Iuliana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/>
              <a:t>Complementul direct determină: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o-RO" dirty="0"/>
              <a:t>a) verb, interjecţie, substantiv;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o-RO" dirty="0"/>
              <a:t> b) verb, interjecţie, locuţiune verbală;</a:t>
            </a:r>
            <a:endParaRPr lang="en-US" dirty="0"/>
          </a:p>
          <a:p>
            <a:r>
              <a:rPr lang="ro-RO" dirty="0"/>
              <a:t> 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3940A-8041-40BB-9925-D1D4EAB46D2A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Ciobanu</a:t>
            </a:r>
            <a:r>
              <a:rPr lang="en-US" dirty="0"/>
              <a:t> Eli</a:t>
            </a:r>
            <a:r>
              <a:rPr lang="ro-RO" dirty="0"/>
              <a:t>z</a:t>
            </a:r>
            <a:r>
              <a:rPr lang="en-US" dirty="0"/>
              <a:t>abet </a:t>
            </a:r>
            <a:r>
              <a:rPr lang="en-US" dirty="0" err="1"/>
              <a:t>Iuliana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/>
              <a:t> În enunţul</a:t>
            </a:r>
            <a:r>
              <a:rPr lang="en-US" dirty="0"/>
              <a:t>:</a:t>
            </a:r>
            <a:r>
              <a:rPr lang="ro-RO" dirty="0"/>
              <a:t> </a:t>
            </a:r>
            <a:r>
              <a:rPr lang="ro-RO" b="1" i="1" dirty="0"/>
              <a:t>Iată-l!</a:t>
            </a:r>
            <a:r>
              <a:rPr lang="ro-RO" i="1" dirty="0"/>
              <a:t>,</a:t>
            </a:r>
            <a:r>
              <a:rPr lang="ro-RO" dirty="0"/>
              <a:t> complementul direct determină o interjecţie: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o-RO" dirty="0"/>
              <a:t>DA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o-RO" dirty="0"/>
              <a:t>NU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171B-317F-44B7-BF90-5797794C1CF9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Ciobanu</a:t>
            </a:r>
            <a:r>
              <a:rPr lang="en-US" dirty="0"/>
              <a:t> Eli</a:t>
            </a:r>
            <a:r>
              <a:rPr lang="ro-RO" dirty="0"/>
              <a:t>z</a:t>
            </a:r>
            <a:r>
              <a:rPr lang="en-US" dirty="0"/>
              <a:t>abet </a:t>
            </a:r>
            <a:r>
              <a:rPr lang="en-US" dirty="0" err="1"/>
              <a:t>Iuliana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/>
              <a:t> În enunţul: </a:t>
            </a:r>
            <a:r>
              <a:rPr lang="en-US" dirty="0"/>
              <a:t>,,</a:t>
            </a:r>
            <a:r>
              <a:rPr lang="ro-RO" b="1" i="1" dirty="0"/>
              <a:t>L-am văzut pe Ionel</a:t>
            </a:r>
            <a:r>
              <a:rPr lang="en-US" b="1" i="1" dirty="0"/>
              <a:t>”</a:t>
            </a:r>
            <a:r>
              <a:rPr lang="ro-RO" dirty="0"/>
              <a:t> există: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o-RO" dirty="0"/>
              <a:t>a) un complement direct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o-RO" dirty="0"/>
              <a:t>b) două complemente directe</a:t>
            </a:r>
            <a:endParaRPr lang="en-US" dirty="0"/>
          </a:p>
          <a:p>
            <a:r>
              <a:rPr lang="ro-RO" dirty="0"/>
              <a:t> 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95E00-77BC-4EEC-B46E-B94E5B40174A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Ciobanu</a:t>
            </a:r>
            <a:r>
              <a:rPr lang="en-US" dirty="0"/>
              <a:t> Eli</a:t>
            </a:r>
            <a:r>
              <a:rPr lang="ro-RO" dirty="0"/>
              <a:t>z</a:t>
            </a:r>
            <a:r>
              <a:rPr lang="en-US" dirty="0"/>
              <a:t>abet </a:t>
            </a:r>
            <a:r>
              <a:rPr lang="en-US" dirty="0" err="1"/>
              <a:t>Iuliana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 dirty="0"/>
              <a:t>Complementul direct din enunţul </a:t>
            </a:r>
            <a:r>
              <a:rPr lang="en-US" sz="3200" dirty="0"/>
              <a:t>:</a:t>
            </a:r>
            <a:r>
              <a:rPr lang="ro-RO" sz="3200" dirty="0"/>
              <a:t> </a:t>
            </a:r>
            <a:r>
              <a:rPr lang="en-US" sz="3200" dirty="0"/>
              <a:t>,,</a:t>
            </a:r>
            <a:r>
              <a:rPr lang="ro-RO" sz="3200" b="1" i="1" dirty="0"/>
              <a:t>Elevul va învăţa ceva</a:t>
            </a:r>
            <a:r>
              <a:rPr lang="ro-RO" sz="3200" dirty="0"/>
              <a:t> </a:t>
            </a:r>
            <a:r>
              <a:rPr lang="en-US" sz="3200" dirty="0"/>
              <a:t>“</a:t>
            </a:r>
            <a:r>
              <a:rPr lang="ro-RO" sz="3200" dirty="0"/>
              <a:t>este exprimat prin: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4800" dirty="0"/>
              <a:t>a) pronume demonstrativ</a:t>
            </a:r>
            <a:endParaRPr lang="en-US" sz="4800" dirty="0"/>
          </a:p>
          <a:p>
            <a:r>
              <a:rPr lang="ro-RO" sz="4800" dirty="0"/>
              <a:t>b) pronume nehotărât</a:t>
            </a:r>
            <a:endParaRPr lang="en-US" sz="4800" dirty="0"/>
          </a:p>
          <a:p>
            <a:r>
              <a:rPr lang="ro-RO" sz="4800" dirty="0"/>
              <a:t>c) pronume negativ</a:t>
            </a:r>
            <a:endParaRPr lang="en-US" sz="4800" dirty="0"/>
          </a:p>
          <a:p>
            <a:r>
              <a:rPr lang="ro-RO" sz="4800" dirty="0"/>
              <a:t> </a:t>
            </a:r>
            <a:endParaRPr lang="en-US" sz="48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278E9-66F8-4273-A91E-9E45304CABB1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Ciobanu</a:t>
            </a:r>
            <a:r>
              <a:rPr lang="en-US" dirty="0"/>
              <a:t> Eli</a:t>
            </a:r>
            <a:r>
              <a:rPr lang="ro-RO" dirty="0"/>
              <a:t>z</a:t>
            </a:r>
            <a:r>
              <a:rPr lang="en-US" dirty="0"/>
              <a:t>abet </a:t>
            </a:r>
            <a:r>
              <a:rPr lang="en-US" dirty="0" err="1"/>
              <a:t>Iuliana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06562"/>
          </a:xfrm>
        </p:spPr>
        <p:txBody>
          <a:bodyPr>
            <a:normAutofit fontScale="90000"/>
          </a:bodyPr>
          <a:lstStyle/>
          <a:p>
            <a:r>
              <a:rPr lang="ro-RO" dirty="0"/>
              <a:t> </a:t>
            </a:r>
            <a:r>
              <a:rPr lang="ro-RO" sz="3600" dirty="0"/>
              <a:t>Complementul direct din enunţul  :,,</a:t>
            </a:r>
            <a:r>
              <a:rPr lang="ro-RO" sz="3600" b="1" i="1" dirty="0"/>
              <a:t>Voi avea de citit foarte mult</a:t>
            </a:r>
            <a:r>
              <a:rPr lang="ro-RO" sz="3600" i="1" dirty="0"/>
              <a:t> </a:t>
            </a:r>
            <a:r>
              <a:rPr lang="en-US" sz="3600" i="1" dirty="0"/>
              <a:t>“</a:t>
            </a:r>
            <a:r>
              <a:rPr lang="ro-RO" sz="3600" dirty="0"/>
              <a:t>este exprimat prin: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467600" cy="4144963"/>
          </a:xfrm>
        </p:spPr>
        <p:txBody>
          <a:bodyPr/>
          <a:lstStyle/>
          <a:p>
            <a:r>
              <a:rPr lang="ro-RO" sz="4000" dirty="0"/>
              <a:t>a) verb la modul infinitiv</a:t>
            </a:r>
          </a:p>
          <a:p>
            <a:r>
              <a:rPr lang="ro-RO" sz="4000" dirty="0"/>
              <a:t>b) verb la modul supin	</a:t>
            </a:r>
          </a:p>
          <a:p>
            <a:r>
              <a:rPr lang="ro-RO" sz="4000" dirty="0"/>
              <a:t>c) verb la modul gerunziu</a:t>
            </a:r>
            <a:endParaRPr lang="en-US" sz="4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3FCC1-5341-4553-A478-23DA7A330BD0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Ciobanu</a:t>
            </a:r>
            <a:r>
              <a:rPr lang="en-US" dirty="0"/>
              <a:t> Eli</a:t>
            </a:r>
            <a:r>
              <a:rPr lang="ro-RO" dirty="0"/>
              <a:t>z</a:t>
            </a:r>
            <a:r>
              <a:rPr lang="en-US" dirty="0"/>
              <a:t>abet </a:t>
            </a:r>
            <a:r>
              <a:rPr lang="en-US" dirty="0" err="1"/>
              <a:t>Iuliana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ro-RO" sz="3200" dirty="0"/>
              <a:t>Complementul direct se desparte întotdeauna prin virgulă de cuvântul determinat</a:t>
            </a:r>
            <a:r>
              <a:rPr lang="en-US" sz="3200" dirty="0"/>
              <a:t>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o-RO" dirty="0"/>
              <a:t>DA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o-RO" dirty="0"/>
              <a:t>NU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9D92-DBDF-4A62-BDF1-D8BEA8849ED6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Ciobanu</a:t>
            </a:r>
            <a:r>
              <a:rPr lang="en-US" dirty="0"/>
              <a:t> Eli</a:t>
            </a:r>
            <a:r>
              <a:rPr lang="ro-RO" dirty="0"/>
              <a:t>z</a:t>
            </a:r>
            <a:r>
              <a:rPr lang="en-US" dirty="0"/>
              <a:t>abet </a:t>
            </a:r>
            <a:r>
              <a:rPr lang="en-US" dirty="0" err="1"/>
              <a:t>Iuliana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C</a:t>
            </a:r>
            <a:r>
              <a:rPr lang="ro-RO" dirty="0"/>
              <a:t>orectaţi greşelile: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o-RO" dirty="0"/>
              <a:t>Care îl doreşti?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o-RO" dirty="0"/>
              <a:t>Romanul care ni l-a recomandat profesorul nu este la bibliotecă.</a:t>
            </a:r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77DDC-1662-4ACA-B52B-9560F7D7B510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Ciobanu Elizabet Iuliana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5971-0856-40EE-AB85-AC46BA542DA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42</TotalTime>
  <Words>306</Words>
  <Application>Microsoft Office PowerPoint</Application>
  <PresentationFormat>Екран (4:3)</PresentationFormat>
  <Paragraphs>81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Wingdings 2</vt:lpstr>
      <vt:lpstr>Technic</vt:lpstr>
      <vt:lpstr>COMPLEMENTUL DIRECT Test de evaluare</vt:lpstr>
      <vt:lpstr>  Complementul direct este complement circumstanţial?</vt:lpstr>
      <vt:lpstr>Complementul direct determină: </vt:lpstr>
      <vt:lpstr> În enunţul: Iată-l!, complementul direct determină o interjecţie: </vt:lpstr>
      <vt:lpstr> În enunţul: ,,L-am văzut pe Ionel” există:</vt:lpstr>
      <vt:lpstr>Complementul direct din enunţul : ,,Elevul va învăţa ceva “este exprimat prin:</vt:lpstr>
      <vt:lpstr> Complementul direct din enunţul  :,,Voi avea de citit foarte mult “este exprimat prin: </vt:lpstr>
      <vt:lpstr>Complementul direct se desparte întotdeauna prin virgulă de cuvântul determinat.</vt:lpstr>
      <vt:lpstr>Corectaţi greşelile:</vt:lpstr>
      <vt:lpstr> Găsiţi complementele directe exprimate prin substantive în enunţurile date. </vt:lpstr>
      <vt:lpstr>        Tipul de complement studiat în această lecţie este...</vt:lpstr>
      <vt:lpstr>    VĂ MULŢUMESC!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COMPLEMENTUL DIRECT Test de evaluare</dc:title>
  <dc:creator>homme</dc:creator>
  <cp:lastModifiedBy>Liliya Hovornyan</cp:lastModifiedBy>
  <cp:revision>7</cp:revision>
  <dcterms:created xsi:type="dcterms:W3CDTF">2014-03-16T13:42:38Z</dcterms:created>
  <dcterms:modified xsi:type="dcterms:W3CDTF">2025-04-14T10:12:46Z</dcterms:modified>
</cp:coreProperties>
</file>