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27"/>
  </p:notesMasterIdLst>
  <p:handoutMasterIdLst>
    <p:handoutMasterId r:id="rId28"/>
  </p:handout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</p:sldIdLst>
  <p:sldSz cx="10077450" cy="566896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96" d="100"/>
          <a:sy n="96" d="100"/>
        </p:scale>
        <p:origin x="818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2D84DADA-9DC7-71AD-DC87-6535D981737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41441D1-EF1A-10BC-3A42-43A99A95003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85C36B3-8D25-9347-9EA1-649632703A0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14DCCCC-8427-070C-8089-CE339DB0459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7DE75B5-306A-47BC-87A3-17F9839E79C8}" type="slidenum">
              <a:t>‹№›</a:t>
            </a:fld>
            <a:endParaRPr lang="uk-UA" sz="14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00151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C4A51E2-DA7B-CEA8-B957-3D6DAE13ED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2E1587F9-F30B-BBFE-C5F7-2A17603501C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endParaRPr lang="uk-UA"/>
          </a:p>
        </p:txBody>
      </p:sp>
      <p:sp>
        <p:nvSpPr>
          <p:cNvPr id="4" name="Місце для верхнього колонтитула 3">
            <a:extLst>
              <a:ext uri="{FF2B5EF4-FFF2-40B4-BE49-F238E27FC236}">
                <a16:creationId xmlns:a16="http://schemas.microsoft.com/office/drawing/2014/main" id="{D0FDA2AD-330A-A274-7F57-2C13E00EFF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404123A-FE0A-C520-1E67-D0414DDC69B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8450A5-BC86-4936-22F3-2E6699D79B4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D2769F-1A09-CB68-CAB0-0D000105B2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9B1D63EA-4C19-4D04-B8D7-0B38FB7AC51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787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uk-UA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Noto Sans" pitchFamily="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6142EB-D3DF-ACA7-CDE1-4AE8FA0643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0178286-03F7-4E4C-A749-BC64B617F9C8}" type="slidenum">
              <a:t>1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77575DC2-AA2C-9BC4-4CF9-525C43799E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E08FB84A-E5F0-604B-3F12-9508860F81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21D9011-4161-0011-534D-D6A213FE42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DF65D58-92FC-4340-9AB6-8060ACF837D1}" type="slidenum">
              <a:t>10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E78A590-CA31-8766-B620-D740E5BD21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57C6240F-870C-EEC0-DCE3-0DCB9DAEE5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BA689A-8665-1AA8-6E45-E32B76A8AF5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5F138DA-DF09-45CB-A599-31DCD61BE247}" type="slidenum">
              <a:t>11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1DF2FAE6-CE5B-CD35-69FB-95B53C48E5E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8BDF20AB-E474-7FE4-B935-398EA7CA6C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24EFC7-FD0D-93E0-FAF9-C784F58170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A5C42EB-D99A-45F8-BF73-FF2D86166AE2}" type="slidenum">
              <a:t>12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342009D-F2FC-6C42-8910-EAD0F593D7F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047AB8F8-053F-1B50-8E50-8BEB8E10A7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A437750-A78F-B35D-31B5-E7B1A0F9B5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EA7FB95-2015-4FDF-93C1-9FFB4A9A00A0}" type="slidenum">
              <a:t>13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2CE20292-BD64-D1D0-569B-37D21AED83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3AA7E198-4C1B-52F8-4903-DA6D74E02FC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9A847D0-7026-E2AA-1530-0F310CD801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860B725-F135-41E1-8F1C-27CDD5433E91}" type="slidenum">
              <a:t>14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9298479D-4ADD-5693-67C5-275DC35EBD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C472FE3A-42D7-9D8E-E103-E34F5CE1F9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AAB07-7CCC-BC82-2F5C-050D6B9E36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D1146E7-E610-4684-9824-122077B61FAB}" type="slidenum">
              <a:t>15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C60964D6-A79B-96AE-CBA8-FDC21E5E93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F911B4FB-8BC6-088A-8FB4-D55A859FE3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16273D-5A14-F7E6-62B6-5C33E0E72F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2FAB61D-EB54-4912-B3C8-B0BAE64CFF34}" type="slidenum">
              <a:t>2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9C58B5C0-70B8-0A3C-2F03-9DCD78BE03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A2F364D0-E7C2-4AD8-0430-5DE1F0084E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CD3411-1FB1-D3BB-6FD8-95F1471175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C773E56-3A53-42B3-9FE6-EB1B474C9F91}" type="slidenum">
              <a:t>3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4D211E80-384B-83F3-BEBF-514B04D0F8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6B367228-A9A8-48ED-1D15-437BF001CE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E57BC8E-F540-5A8B-08AE-10135B36AF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7D7CE44-B264-42BE-994E-95DBDF30E70B}" type="slidenum">
              <a:t>4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6621D7E7-7597-3A76-418C-0CD11BF6ED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87504B2E-12A1-BFE4-1DAE-0E0236C75F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D3E7F32-5FAE-DCCA-63D6-ADBD6CB140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79B49DE-56B9-4441-B940-93389E9C4038}" type="slidenum">
              <a:t>5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BF9C526B-B027-D8C7-8328-713742B4F24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4F046867-34B3-A593-F516-3316F68500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105382-8AFE-0A6D-C7C5-751E91BF4B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1EDD268-07FC-49C7-9713-711BBD7723A2}" type="slidenum">
              <a:t>6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1CB2E478-ABB6-ABAA-6DA8-14CE6CA151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330B8491-AF14-A97D-087D-007A0D71D0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707BC0B-616F-6496-33E3-8BBABF46370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D7457FA-D59C-4763-9818-E7D7E1E8E2E4}" type="slidenum">
              <a:t>7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B4F380B0-0C9C-FA7D-33A2-876B72167B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A201EB8B-813F-9577-A57B-E459FD65D8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541E89-6DB7-3395-56BB-E3C0809CAD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9533AB3-4DA4-46E3-82FE-0C327E8A13AA}" type="slidenum">
              <a:t>8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C41B6552-0974-D5DC-69DB-B889A9F62EA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D48BC370-A79B-3249-5B95-9EF5A237E9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6F3357D-5B37-423D-E66E-6C965D8736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51C6D20-3CB6-4BF9-B2DF-50E78716DF40}" type="slidenum">
              <a:t>9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C4E2E05F-C560-A21F-7EB6-2C42318238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1DD95293-7107-EDBD-8DBB-D12D5C8A78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515D8-720D-33CF-7775-A5AE69FE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492E43-6C26-B020-C34F-4CB4D1524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3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8EE38-A604-7729-FF2C-E69A2760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45FC4EC-82E5-26DE-3EBD-119DCE04D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8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28975-917A-E6FC-6A71-C90F2D610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9D884B6-5D4F-B5D1-DE9C-40948EBD2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9695FE-C757-11F3-8E01-FB50EF2C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5DED57-7010-656A-B3F6-EB3F58C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C03FB-268F-C2A8-379B-A7C471F4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773519-B992-4783-8DF0-711224D50ED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6867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9254B-0BDF-CA46-4FD1-B4AF80A4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A219D00-74E8-E3F6-0362-1855B59A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3DB1ED-F301-6D4D-DAC9-8B832B4B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6A2CAB-1B29-1E16-EC4A-5CE1F43A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0E37FB-564B-0CA6-2117-3962A376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4FD280-3521-4BC3-AA5C-0A6C4E6B3F2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9793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88D24-C618-F1DC-389D-08B3C6CD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88DC3CA-5476-DF33-52CC-8A6059ED7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96C408-B0D2-7271-7896-754ED1C9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3188BE-0A5C-ECC9-5D2F-62D15F98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A2C9DA-349C-5790-FDCA-BA90AC78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9F60D5-DC57-432F-8818-7CCCCB784334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92248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42406-0AE3-3D02-FA2F-A230C05BA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8DECEC-60BE-B832-3CA6-36DE55579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90A1E60-B760-ECC7-6A1D-E1BF96F72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8520E8-9A82-7390-9668-D71C1B9E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B333EC-0BEC-C9B1-F221-A4622E31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2C4CAE0-445A-C30F-9423-64B4BE00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8078DD-A5CA-4CA5-AE98-3B7F0123B6B4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94780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1CA5E-4BB1-1D4C-2DAD-0DBD0CEE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91C79AC-8784-33E2-56D5-13CE0316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853EEB4-5E7B-F3C2-7205-9DDB6FDD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1D1E57-749D-6BE3-C809-1A73B4ACF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C490D47-EA00-E470-B089-A8189C3A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C63A913-AC2B-2A2B-49A4-5D198879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905EFB0-3521-65B9-3480-5536F923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CFAC7E2-D7C1-B824-1E6D-E2C027F8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166346-9246-48B3-89DA-725FB36D79B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44740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58E9B-4D6C-020E-70CD-33DBD52D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AB8A75E-FA42-CA4A-FFDA-6C176C75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5BAF84B-E4F4-C333-CEEB-EB15804F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8DFB30A-A1E6-F3BA-164E-83982DDC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9A3E3B-BA37-414A-8867-737DB411EDF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98865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59FF1D5-3E29-C147-C976-CEFEE590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DB21F4-ADA9-7CEC-0747-1B034E3A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C9CC3E-B3DA-634D-B4E9-0ADCA434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BBAF07-B27E-4D55-940D-228E938418B4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9476250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D1C29-3218-57E5-7804-03C132EB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F1CAC4-2CAF-2011-3B4F-F85B57F54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DC8BE-8C46-2F59-4160-F4C58C127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BB61B5-130B-2E21-1624-A09364B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546744-097E-7C5E-1D9D-2CD579B8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A6647D-C1FE-42BC-A141-F620C5F8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0E5DA7-0CFD-4B5B-9471-5D827397FA4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5223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FBE98-FC70-CC9F-FC62-ED13A916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80CB74-EFD8-CAD5-2C10-2C968D397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6FE3242-1DA1-EDC1-BCE0-57BEAC421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E62937-6222-9EA6-1515-41A24BFE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5CB7E1-DD6C-5E26-F1FF-CEF738EA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F0DCE82-50E4-FAD6-73B0-88909D1B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6AB5CCB-FB30-4A94-8B8E-5CD60E1095B4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83147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D9190-8F45-1B10-CEF2-CC8BB72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057711D-F05C-D4AC-6088-4010AC2A8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096EC3-5150-1962-CACE-C1E204DE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9F0E95-3C6D-EED9-0BF1-E3509C6B8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0428F3-2ACD-369A-85BC-D09DF1FC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6510B7-2761-4357-B6C9-C6C55638BCA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78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C7BBB79-C502-BC5B-7BFF-AB934208D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7ED27FF-85D4-736F-25D7-2579E85D5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094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D19DE4-309E-B59E-FFD6-EB97755DC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55B84E7-8590-B6F3-5968-B86E8E7AE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30DF512-0437-7FBA-06D4-67EA8FA8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872A84-6583-0D55-59EA-43FBC6CF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DD253-CD12-6F01-7C38-1D4731AD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21B5B7-63A7-4303-B980-85F2A5464EAB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83115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1E42-037E-8C77-21D7-0C5D032A9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5F0F673-26D7-3E04-3FD9-6F525AD85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2D1F43-5583-6B1F-6A1F-31427AD8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7CCA6A-1BEB-6F56-D895-3A4D9CC5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C73DF-647C-F0E3-8032-53E0BDC1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AF04DD-4889-43BA-A779-C5C98126027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59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3A769-E236-335D-D9AB-87D1EADE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4FB53C-8927-FD3D-B7F9-AEB9B7B73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436954-A140-0E27-617F-DCCD08B4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8D7520-DC75-B7F3-1804-4599C3C73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EF460D-2E6E-F0F1-E53B-4284FB35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D5CCEA-CD72-481E-A836-52EE4B1D3E7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24847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5A519-46F8-514A-FA2D-26DA8F23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FB98126-58F3-1F06-B538-0B37D10BD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5B4DAE-02B8-75A5-1E96-FBD304AF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882610-FEFC-101B-E5F7-E1E7A87A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047657D-72BD-10F7-58E8-8D8F7C50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8B1AB6-0461-4D0C-8210-06CE95277E4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334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4E7C0-91C5-F0D3-4320-F397E6BB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0FC205-D8A6-B7FF-DDDF-2AA35EC7C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77E81B-F00C-2F94-1720-7EE171ED6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AF735B1-FBED-6DC9-C732-4562FACE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7D5F89D-3FBA-30C8-C73D-BAF0FCDE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9A527E1-400C-35D6-1B9D-DCEDD935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094098-1699-4A2F-BEDA-BA974722A01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973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C4205-7481-9985-7800-12B3EA5FD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8EA9B02-B896-B6AE-006F-0DDA7528A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1C2AC18-54C7-4C41-7C7E-811B6EA40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7A7E95C-F7B2-1073-E1FA-310069C6D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1A0052-137C-27A2-681F-C9748C83B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62C75B-CB5B-483E-7FA1-B6466580B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E437C8E-CDB3-7504-FDBB-13FCE7AC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F2A69AD-AD20-F0F9-BD84-60ABB96C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656719-7235-4821-96D3-04B113F1B8CC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6037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7E04D-C247-BDD0-AFEF-53F156F2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3112232-57C2-45A4-A205-D25FE0B3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A9A0D3-99BB-9049-4FF9-648C58C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CFB5FBA-EC81-023F-3489-3ABD4966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B6A349-A1ED-4C25-B2F9-669342AB127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8517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9C13E87-F74E-488E-6533-2ABFCD1C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3C440A0-0E4F-CE54-5CF8-731C656C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C34B0DB-23C6-8A5F-5D26-D162D5BC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1836AD-17AF-4096-B8B0-9148CE48690B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02050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60138-6786-583A-9C7A-A334B3C4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5525D34-51B1-4BD8-DADD-C73AD72B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2B66F8-2927-5B18-481E-457C359DF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E18493-25D1-2592-61B5-609429C1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995BA79-0036-2115-2FE5-15769BEC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E6B1C2-2833-A85B-2552-8F3FE6257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F62F56-E825-4F12-A813-F5C7812506A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9536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06D14-525C-A269-1D9B-EC141956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69F23E-53B7-70C0-F7E7-B824354F64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DEC702-F5AB-3296-BE70-706049223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F5FB4C-A54F-3EA2-7D81-DBC21566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02FF0C-52C0-7DB0-539C-DE501717E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00FE3D-7A2C-DE2D-21F6-C121F1DC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70AD45-09FF-4569-9C6F-128FBB27180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401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F7393-ED6F-56E6-BDBD-29C3B42BD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4BFBE0E-7EDC-C6E5-2E3A-C1A45393E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6B4CF3-068F-82DF-3B16-3CF20E28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1032E7-7831-4A46-0003-26A705A6F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F51930-BF96-2D75-9F41-B5D3B436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BA2A24-78BD-4BD2-AFF5-DAFBA2088EF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89811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25874-B2C5-0918-1F01-73EAF1C6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AFADAB0-5161-7B3D-DFB9-FA91002D6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26E19F-5E66-E94D-E017-AA9C3E3F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6486D8-BFE4-CD48-B8E4-1F3F78E1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37A091-B4E6-705B-5048-C5A572D5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1B2935-DA9A-4ADE-AEC0-DA0A0042939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6350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E7A26FD-9827-DDD9-60E7-31953239E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BFDB179-7C40-CB9A-4C95-73AF77927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3E7669-F946-B37A-4EB9-31D65C71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A63D4F-68E5-09F1-4150-CDD62D3C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7ACDAC-3AD4-037D-C357-842A35D6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C1419F-E587-4C96-A787-FD36819F0FB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837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70930-1CFE-CDF8-E7E1-5C3B994C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4C5FBB-7BA4-7B0D-63E5-2C5CE01D5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356F33-011D-A31D-EF25-9EA789396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2CF8C8-D7D3-028B-550A-95801B68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28681-AF70-CBD9-C38B-9D83E08E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F89E69-9E71-43DD-8BAB-F4ECDD26A15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7693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ADC18-7B99-0033-08C8-FFFE8CD5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CCF13D-5600-1845-2FEB-F25E6505B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E13591-6EB7-77E9-E2BF-C73FB01C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36886A-DBFB-7F74-699A-513293D9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1D61768-7A18-11F2-F78A-3CCC9DBF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80B1AB-CE5B-4324-81E6-236425C16A5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0783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0D7D9-92F0-837C-6592-C9011FC0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16BCFA4-FB47-822F-8A0A-027CDF9C5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6992BC-7750-2415-8C65-6E3F368AF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538656-B778-17DD-9154-87DF143C2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22769E3-B085-14AD-A6A4-B2462F17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947E3A3-3E23-3B0B-CA0C-30EA44B8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C5504A-6F92-4437-A179-D4ECC87844EB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4137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BD88A-8D27-B836-4EF3-C6ACFDCB3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A31D4-E4BE-7455-D97E-42BDB2D64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7A82F49-E809-72CB-015D-024895B4C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071EA45-42BF-BADB-9A75-1B36A96FC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632D480-0667-2891-AA71-BC6459D0A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0D48E66-311A-C886-0A12-0938A900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A2A46C3-4D5C-DCD6-DD2C-047A42D7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DFD3D32-06D0-5704-F228-006BADAF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375637-86FB-4628-BC1A-7A6FC2DBCD0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9307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FA069-8C9C-BA0A-5D7A-35B2356C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3472B8B-229E-3AD3-FECF-8BEA77B5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2E399D0-B0F9-E6A3-BDE2-AE049221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357D5ED-1DF1-92CE-1214-6F85D62C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473970-2D4D-40AC-894B-6762805CDFD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1680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BC9BC66-EF00-B28B-1902-FB4735C0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A8EF139-B50D-1866-52CE-5258C43A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79726F-DBA9-FAED-345C-D43EE9E2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BBBD3B-2403-4F8C-A520-C5162AFDEC8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27383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7729D-E93B-FAE5-3C78-D13B764F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A03FCDA-22FA-1774-8FEB-6329C4E30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023FAB3-12E6-CB9A-28D8-68030053C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33548D-51D3-E5EA-33A4-9403E0C6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2F164A-34BF-8F84-F715-13FBE501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96B811-BEDE-1ED5-48D2-6CECFFE8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9D24B2-0ECD-4373-AE19-11569DB8714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168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D9663-09A4-8ECC-78C9-898E0EC9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B60DF2-B64C-9881-B3FA-7671E8AB7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1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29B6B-44A7-FCDC-28C5-2F989DB2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41CFA06-B22F-7CB0-16A8-5A79BE4B4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0B9B3F5-3185-2953-2AA5-6BE0D8744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86E4CE6-761A-5AC1-B5A0-33064817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09BBA9-2600-BC00-9B84-032F0297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51D6B2F-8881-77E7-2D33-D998D2B2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BE4C5A-69CB-4CC9-ACE7-AFDBA28C453C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5290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0933C-50BD-98C7-A03B-EDF68764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C156FBC-B1C8-00F8-9450-854101275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44256F-AF58-56D5-9873-1949BF1C6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6D982E-234D-A418-1C07-031E34EF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DBBD31-693E-1003-2E8E-9DE38E86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639013-1EE4-4461-8C4B-63A336EE5F0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7554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FC53DB-0BB4-35B2-226F-DD575D995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A660A4-AF4B-C308-0F7E-F809082B7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B203D1-BE91-7A72-8EC9-7F1B4534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C6A405-7BA6-8B31-8558-3DA535B9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5E94AA-E775-48B4-3FD9-88AA125B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43D3F3-5B84-4BDF-8583-0A3AA3AB000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589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1F46D-8BA0-119B-57FC-FC0F9C2CD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C0EB1B-F9FA-5F6B-4053-13564E3A4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C63A2-43C2-D8F0-67F7-D88EB6BE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484C43-1629-BBC0-559B-F288C37C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F32434-459A-8A9B-D5EB-E62B29C1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307087-FEF5-48CF-ADF2-1603D21DC92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549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71531-9C9A-3A59-56E8-7364EA62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9D7993-13D5-1C59-5332-8FA65D06C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81E2EB-456B-DC55-42E3-21F0A2AC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314FD5-176B-D40A-1563-DE8453ED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2E08CC-124E-5613-25A3-090D139C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A8994E-765E-4EE0-AFEE-D9DAD212E99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8988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67CB8-0FE4-7FCC-C57C-C20B1FB7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F5AAC1-8FC5-D959-FD98-B8E47AED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36FE42-A6A2-0A98-D61C-E0C7A5322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A60977-ED47-6B40-219B-CD926BAA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B39E85-EB11-E396-0F8F-7271EE63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7D9BDD-C3B1-4BF3-A5AC-2BAEB618ADD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7154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BA9F3-0E8C-44BF-FDA0-F10C5FAB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4F1BC0-D781-90E0-A00B-AB706F5FA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D9B2EC-9F74-A523-6F0D-B39E54561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3EA9681-50B3-70F8-47A8-CC66A99A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5D6371E-1385-5E0D-D9A0-8B219327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5E89A6-1A39-358B-E41B-AD19F792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AFA4B4-2372-4692-8059-9E39C717C07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995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D3E37-D045-7C1D-90BC-8D7A6F3B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C8E6456-4BA0-C044-8DB4-BE68E1D3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916A28-D9D1-BFF3-938F-520E6703B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EBF2620-D3E7-48EE-6653-121531F30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236CE67-2CBD-C2D6-65BE-0E7A796B7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FAE282-93AD-212A-B28B-C1F7B04F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93DD13D-9F3A-E2E1-F953-AAF526DD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7D6CE6-12DE-C70D-D615-6C61C911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94CF0E-3F03-4A01-B677-559375A45E3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044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E88AC-D2B6-F286-465C-32C93463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D043BE7-95B6-BEDA-814D-698C2D9B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3FF3820-E59A-C430-DA57-01CF734A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4A5EE7-0D51-EA55-D068-EE329BE6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D05126-FCC7-445B-B967-AA06650EE13C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2365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52829B6-7865-5241-D556-60001261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654E4CF-F505-1C88-C665-97EA9705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C347A6-7A88-0CA9-1AA4-CCE3B6FA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476E8E-ADB8-45E2-8B32-93EE2537510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1038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C3F86-D4E3-F8AC-7840-C21E1F1D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6D2828-830E-AD64-A095-AF27ADBD4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094051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F7F37-DD13-6983-F782-A38AFEE2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D0D438-2C11-40BB-45B7-C6539F63E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EE022A-1FE7-D829-0A83-937AC5D51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513B400-595D-D594-CB2E-41E01009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FABC60-58C7-88A4-31AB-825085DA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D77AC8-0B66-822A-E8EB-9666D369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2530C5-4C01-4126-8326-0AAA0959F0A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3515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D20D3-2860-786D-D218-E072502C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F455BAD-44F4-C6FF-EEC6-38B4817C4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D319B4-855B-0221-2ADC-BB8722E31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A9144E-D2FC-47F0-A610-C75A0343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8C0D1A-0DB0-A250-2B79-2594A9D3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E1A949-266E-E4ED-ADBF-0C4A5202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0F61FB-A16A-47A2-88B0-6C3B466ADA4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612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5748E-FD0A-E84D-6EF2-8DDBF026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6DF55D4-8C90-70FB-8A36-45B3C25F0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38FA5B-FAD2-B767-F118-2F09938E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F1941C-BFC0-00A2-641C-8F08C0BA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A71936-A438-00C6-85EC-E4092B70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72DFE8-F3E8-4079-A6D8-F5D3D072438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94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B7BD3F9-CD09-51A6-2DB1-3D8934F71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1F73478-EC03-88F0-D6F5-6084407BA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285188-8F89-F620-FE53-29059B8C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700005-74EE-6D03-0E9E-6018DE07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4856BA-695C-B560-E9EA-BFC892D7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63FC4C-C108-4BE8-AA8E-E61231BBDE34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727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4E016-8CE1-22CD-DC5B-5AED11F3B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7C7A860-77C1-C5A9-DB80-0F0810E3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5FB792-ADC6-D757-F9BF-10E347A2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FB9374-D154-EAE6-D173-DFACC5F2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25F3AF0-3843-237A-0CE6-23C614E8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BFC494-94F1-47BE-92AE-3B9C3446414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37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E3FBD-29FF-AF22-D86C-BB79ABB5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3FBBE0-7841-79E1-CC45-6B4719AD6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78FE1D-F30F-6B49-8B81-B3DE3B00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805337-EDC1-58C7-BB9B-8DB32467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205D92-AC42-AA0F-CE9C-2E354B9A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60F7CE-AD26-4963-9F47-7AEF53D930F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474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458CE-5CEC-BB61-CCDA-CA598466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77C1C8-02E7-5452-CE09-C9E27A070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54C8CD-9189-DE17-E5F4-7A85E9CD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223056-491C-18A6-2628-E4B7638E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0CEA6C-2608-32BF-2890-45A45688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4E6252-891F-43FC-BC1A-97EB8EA7792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937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EF6AB-8F03-E502-D677-0512EA23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2D3C81-E019-F161-8185-B12823DAA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4AAA31A-826B-4BA0-586F-B7BFDE710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10B545-96D6-D2DA-AE17-27B43D70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C43A6F-B61C-27F0-1982-B079CCBC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5EAC51-EFDD-25C5-74E2-375F1E0B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4C18F78-0F80-4D77-9803-7B76E49167E4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653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70ADF-6A15-DCB8-EF97-D32ED0AAC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C80765-DF73-6258-36D4-5EC6255FD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A451BB6-A24D-A9C0-A961-A97BEDBCC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402820D-DAE0-D42A-64AA-0BD0171D1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5F18F9-D2E1-0F67-977A-F95D7BF4B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5F76990-D9D4-E43A-583D-9B63A4FB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AF9284-DACE-4ED0-351E-DDEDCA8E6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AA4B2D1-301D-228F-0D46-03A06D27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A9B6D7-E236-4B9D-8E58-7C3FF9D218B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416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3F5EF-D089-3247-C78D-035BABE2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75A569-DCB2-FD57-E9DA-C087C4FC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66DEF09-1661-705E-75A3-0FC99246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A0FFE6-702E-3AFE-387A-B9C86782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03451C-8688-491D-84AB-5DB7681EC18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616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90B08-B3A7-E118-7BF5-F2B021E4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00BED7E-3934-DC38-A5D3-088DA76E4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57700" cy="32893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DACD21-DFBD-6173-3954-A5F979C55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5563"/>
            <a:ext cx="4459287" cy="32893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9B43B21-3125-6285-3220-3F7DB89D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B423AD0-2D0C-5D11-BF63-9E263129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75EE1DE-F4F9-2AB4-53EA-7E052052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CEA374-6C63-4846-BA25-4AC779446E5B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040098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060B0-BED2-2E7E-1357-9075B631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CF97B1-8AFE-FF16-BEE4-2338B98C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628862D-2A09-8B10-B668-E76F8A797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47EDFB5-6943-7EF3-B2FC-95F3442F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F96F6-42F6-8A08-9825-639FB2E1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E83743-ED7D-D5E8-72AC-71DE2BA6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6BF2DA-D13F-488A-B1D4-E68742B3722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137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8B8D2-04F7-CC30-88C0-8A247484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99801D2-D4A3-C61E-A637-561171CDC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C436FE-26FB-1559-3066-6D50667EA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37ED25E-DCE1-6AD0-4504-6C23757D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42C6F19-18F4-CAD4-6CA1-8AB29A72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AEBD580-9C0A-4D8A-C343-129AD06D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8E5BDC-91F9-4FFD-8D36-EEDF7E63021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9468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D91D5-17EA-0FCD-B257-05B9B9C7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BBECC5-5ECD-2BE7-A660-52BC42B48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8C37F6-8EE9-3C0A-0854-06CE7568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1E3646-D469-AEF2-8970-266C1BAC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9AA772-B920-3B3B-AC67-DEC87463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FC12A0-D7E3-4C90-8FA3-4F27EA73685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644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914BA01-4D70-F5B5-6213-F79069854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840AD4-B613-A080-B287-003CB4A2A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8AAB3B-F994-F9D2-0948-FBF3C739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122456-6DB0-DCF6-CA72-6BD6CBC1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249017-CC1C-F90F-ED99-F9E4EFFF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B9093B-4B79-4295-B273-6A329556DF3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263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55200-D2E8-56BB-BCF3-43E9DF1A4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59153-404B-2B61-6F0D-B39475464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D42155-E3F5-DB30-D126-7E87235C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03B1D5-41D8-0E89-5083-9E878DBA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92AD75-AA3B-C662-DF1B-71B05D74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86B1A3-B92B-430E-B943-5BA7B539F36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1813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411F7-410E-052D-1376-A5B9B589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153CF8-4ED8-57AC-F683-FA1B5BE29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B2AFD9-E40A-78E8-ECD6-D9FE5B14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6794F6-D9E2-7011-DF43-64FB1282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CB8350-BC55-3545-3C82-788A808C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6E595EF-1A1B-407D-9283-1F051C2ED73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3205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5BD43-A896-14F2-24F7-58F10E82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D0ABEC3-90D3-1A42-F528-AA0F15D4A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C19A95-C954-2EE7-7FB0-4C7DF659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09EA99-1896-E410-9537-C4389755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823B2A-020F-DA37-4BA3-58C9759D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3D70AD-FA65-4520-95B6-8B185E765D9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275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896DE-AB24-0E78-7A0A-76A7B034E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AEE65C4-FF0D-A0A9-7262-B09F5F75C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E5C4455-69C7-953A-E723-DD4FC56C3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3BBDD-999C-0242-CCC1-1A86F8EA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53ACA7-AB2F-5E59-F9A8-E6E6EE8E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8945EA4-FEDA-71A0-5C22-A0F885B8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51A821-3F77-45CB-B51F-3FF0C2ABAA0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090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C1836-55E5-2900-E4A5-81567C14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E3281A-1A01-A43D-420B-27E881E3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749828-A33F-BE2F-C470-3885447C3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8447751-4D2A-2506-12C4-CEA48D2D5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FCEC32-FCD8-5FFA-B1CE-32A44EF3A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53C1EDE-8816-FDD6-DF66-2450DC5E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C8C6710-768D-00ED-F21F-A05028F6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8CFD414-1B0D-62D6-2C12-3D25F35C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4E0206-CE0E-4E96-9D80-503D4ED75DA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818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30449-9FB7-D7DE-0488-2C6C1539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84C8C4D-FC96-79CC-16BF-B102DAAFC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3AAD22A-A9C1-1038-3FB1-BA3A880F8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1F91090-5616-21FD-D6CC-25BD5FDE1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73DA781-AA1C-8234-16B9-6546E8AB3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32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954A6-8F55-F083-F97E-F01CD39F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24DB31C-93AA-9B24-D5E9-9CC0ED39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7CBC818-9891-C9C0-29C2-11115E63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CC5F16E-2A44-6BC5-44C3-80397272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B8426F-BC91-4D98-B136-D7F87943891C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66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1A4B616-6BC5-4FE5-AEF2-F1DFD074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9A42E61-94A5-7050-159C-CAA19655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6165638-6691-AEE9-9EC8-D66D167B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337F95-8401-4C0C-8894-107A8D552E5E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1860271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0B83-9887-D01E-22EB-6C4F6EA9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635DC2-0591-5A39-2F34-0E25B763C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A4C778B-0FC2-C509-6EF5-FFFD42CF0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D04C23B-6210-F453-23F8-3BD84282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974DF8C-C2A3-8E1F-25C3-D7AD37A7F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A0F2F1B-C16C-64F2-62D4-F9D89465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1EF70C-780D-4354-9221-78EF4BB596A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749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D89C4-571B-C7BB-867E-EC57C5CD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3B50F7C-2103-27B0-F598-C7B2C069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CE15A7-6DE4-ABD0-0B3C-AAB04345D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3216DF-6552-8AEB-3F2A-270DB770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C9A156-DCD9-5E6A-4455-9E32D8E7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D173DF-E9C8-C2E3-A518-C0782CC0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002E32-59B7-4C28-B229-F0E1209031A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33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56F9A-9D21-A851-D2E2-4256AAB8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0D8DD26-1B9B-3E13-DF04-282FE9951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195E08-3DF6-E63A-85D3-45D85E97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378F4-2FE0-3271-B278-E2C8F7AA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E818DC-54FA-34C4-A08D-17E205C2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91BAB5-320E-4F10-B176-296D8901F16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0659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004DAC7-EA14-0773-A91D-709F26219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76DEBC7-40EF-2E80-7DE3-D2A319CD9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198868-8EBE-7ABE-2AD1-7030394E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39D39-41AD-7561-E3D4-F9E94637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8860F0-8C81-1E08-7FB7-8C98E56D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EB2B73-8357-4125-A169-E98F4367272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336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39C45-B3E1-057A-B339-3F7C4BF66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CA605E3-FFED-F3F8-F620-87E99073C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44FA77-0D9E-7171-5B41-18726BF6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D93543-EF13-33C3-14F8-92FEE2AC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D91B5D-48E2-9C27-F39D-7363E141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FE988B-6567-410C-9940-5DCCB23E54A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6596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854F2-3BDB-1ECC-D387-A7F4A563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1F0518-0303-5A44-0EAC-771AC5FC6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D154A2-D6E1-78A7-3C17-E5F7ABD9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D44889-B15B-A69B-9E9A-BEA1DB29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B489B1-590C-8734-6087-C7EA2D65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6FE836-8DEA-4150-B434-D618A4FE868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5032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74770-5CD8-5266-2CD4-64D8C52B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584DFD6-4563-7D90-9D39-C71BBC22E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6F844B-B128-17C8-D42A-8D8DEE62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26930C-7531-4D2F-0D6D-01279B63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F9D44F-CE11-0E45-EB3D-5892CD2E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618A9E-A008-4482-9119-C6FCA14909E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300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9044B-6C6A-CB4A-076F-128A106E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9B9C8A-76AA-BB2D-2CE1-E734F86FC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17D720-AF24-1CA8-3309-9B85B61CA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C01502-C942-BE4D-C434-D3EEC78D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C29A73-1B11-0507-4BCF-1C0206ED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99BE0B-E6B4-1B60-E823-0465548A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F84E9F-2710-4BDA-BE14-DFDCD84A2C1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634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D0055-EB37-BE31-4FB6-DF75D3CB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77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BC372-1DEA-F6B7-ADA7-30B16A6B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2099FD-E466-C20B-E081-FF80B5D81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CDEE9F8-5472-08D1-9252-168D966EA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B12CA41-F0E6-F31B-FEAE-6B1B3794E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B4E2FB-3162-5282-C87F-394437EF5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283385D-83BF-6A00-4092-6276C7EB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5AC7160-B70A-4348-397C-F2079C4F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DAE69FD-1A72-D1AC-73F7-BD36069F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1430AA-B8E2-4125-ADF9-F23D6CF09E3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2941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D92C4-BB63-D8DA-79E0-C3BA52A8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8F35437-A177-B5EE-E505-D2DA5216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11CCC12-01E1-136B-2590-0FFA790C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FAF0235-BDE0-340A-4396-301E9AFE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538227-5F45-418F-8FDF-7C31AF916C3B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181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8A1AC7-BA82-1F0E-1FF9-C1A93C41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171B893-DA01-3A9C-B856-F3A2CC7FB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42E32B9-7DCE-C07C-FCB4-8E450A7A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D4AD57-1F2F-4F83-A594-2CB9F5F23DEE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13276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BF714-C2AE-0E46-3A32-2AA0863F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D1BD8F4-CFC3-B0BE-BA71-87BFDE759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F43D3D-6897-D408-5A25-8CBCE84DE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A158BB-DA3D-C11B-472B-473A7C92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7071FAF-E738-602E-465F-8FBD2E48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585790A-F7D8-0B4B-B36B-C870DFDF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FFB3C6-501D-4385-846F-321F5A7724C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40049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4CAC1-F0E8-32F9-C779-720D70F6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1277117-2673-798F-8D66-A7BC2F169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5C6275-A492-B249-F757-74BCC0C38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C564EA4-5A42-97F5-C6AD-E14618345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6EE8DD-5F73-19F1-0A15-818CC1A8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C8F67C8-CB5E-B643-BEC2-8BCECBAE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949842-32B8-42DD-96BF-562159E1212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0447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C69E5-609D-7A2C-0AC1-60652AC9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FD6750-9D53-6DC2-C61B-86EB6C92E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A45CFE-00F3-AB86-229B-BEC497E5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62FC8F-FB4D-821D-F486-4FC4F1EF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6D44EA-1EED-F40C-FC3C-1186AA07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BF9459-12A1-4568-8070-70E4DEA0613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159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A2A37B3-244B-FCFA-DF00-AB145DC87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01ECBD-23E1-A194-C56E-41345169A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E35655-5255-8E5B-D247-9B583AE5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EB0294-D5DD-74C4-8CE2-68CF5F82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31C0AF-859C-9C13-4835-112C09BC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C3DD76-DE2F-41AD-B072-7D534C04FB8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66734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2DC1C-C118-07A2-CDC1-701240282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0E79768-D1BF-725D-FF28-606BFA36B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7A1023-C332-B2E6-25C9-13F1575B0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94C4E7-8A92-AC57-42E8-8C63F85B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AE05DE-1323-3744-9568-82AEB359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062A74-6EAF-4AED-95CF-A82103A22CD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3707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72B57-CFD9-0666-4467-D48F663E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073269-D18F-0514-0DCE-0DD613E6C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3702B8-3B87-54A0-EE58-D2FBE4B5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735D6D-FB6E-462E-1C98-0A29C6C5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CBB9CC0-57C2-7828-CBD6-D8FFA972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40C0BE1-770F-4FBC-951E-954B22101D8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4241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D5A97-D53E-197E-CAE2-767CF8EF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3AEF3C5-64B3-5DFC-B1BF-173950AF1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549094-DEC1-E3FE-7DE1-F04D365A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E9AC51-A76F-3FE1-B983-C533409B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03D4E8-EFCD-6FC7-CB1B-4EA79BC5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5680C1-50DF-45CE-87EE-F10762C7B25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26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283606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0D6D0-B9DF-C27B-C004-3D73FD1F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A2B3DE-B20B-161F-2EE7-E4C3E06A4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987BD-DE19-95A7-7EE7-2EE0645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AD7FEC9-84B8-AF6C-E696-2B06D078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E20BCD-DB98-1E06-B010-E859EBDD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0359D7-B24F-DCF2-35FD-7DF954D7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BCC87E-EF65-47F3-A821-C262002B8D9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742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81A0B-5DD9-F5CF-78D4-8DAD0E35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3608B2-1AA5-DFD1-4726-204117DC9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D9FF01F-4C47-A5E9-7AB0-3E988BE0A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7B276B0-8498-2EFB-56CE-284E8C02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DE7F93-07CC-3451-A1B4-0E3D63754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A809AA1-ADD1-68B9-F507-12AB009C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B30FAA8-28BC-ACA0-6238-54CA0C8F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3D290FE-FDFF-B793-6B18-C2236142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0B45F9-8873-4283-A4D0-5F654107322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6002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E1573-B9F8-B316-A86C-21DBB2832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CC08368-7166-23BA-91EA-EEA6C1F2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8F052B4-D90F-818F-2200-D638A3F9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C991865-FC2B-2271-1FBD-EEB1B223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E8CE27-E2FF-4602-BC4E-81D06107EA6C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868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F3C4F4F-6522-5B16-4AC8-B78DF456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853A584-6202-C23D-C17F-C32FA984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0D69B95-F5B3-281E-37E5-E7323A00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281785-6428-41DC-B861-01EB97C9C9E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130671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3C44-0BFF-5666-DE74-8F84CF8E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2DCBFE-7048-7D6F-E565-B19723392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DBCA9C2-2851-2D9D-B955-56F0127D2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0565687-C25B-505A-D712-3E811785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202AFEC-CBC6-FECC-A96F-FC486BF4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31A4EA7-655B-09B7-9B18-3FD4E321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517834-0BC2-4DE8-8C4E-D320A071029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322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FE21B-5B66-2331-9F36-94F12C98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2172E46-A502-9F5F-A8C9-2F27B599B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74627EA-4D21-8473-8394-BF4E04F60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32DF9-0AAA-7710-2304-A03CEEC8F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D7FA9-610F-9B73-4717-DDBCC9E4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41E8BB-CAAE-D22D-7A3F-70821614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F69ED2-CB64-4343-A690-96C7CE7B655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1309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AADDB-6890-B3DA-9E3D-B4004732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CC79F94-AD2A-94FF-D515-401F079F3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41872C-D06E-7448-76B6-FBBC269E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C4E251-E352-6012-8F48-43E680F7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A3280C-0D18-85FF-48E4-7E6CC5E4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AB14DB-F0AE-4800-B7C1-F50B2C78C95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8001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F23217-579C-5F23-F2E0-A7BBD9EF1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30CBBC8-37BC-FD7A-A3A7-BAD0F2433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521854-085E-DCEE-9333-FC32B498D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FB0A33-1F61-83BA-A356-196A5163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FDD1EA-26A9-941D-E7AB-54B37EC7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B9E023-DE0F-4BCD-A807-4566836125B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09200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31014-3289-9417-A23B-BD7F9A1F7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7064EEC-E4D0-04D2-B108-B1E074544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EDF476-7075-14BB-762E-964BA0E5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0FF0CB-C86B-41C8-248F-05B4BB97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823260-D0C3-1FC4-26D4-1FADB765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1C4CC8-5DCF-495E-8003-B6D50A5A046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10469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96D69-C496-7886-90DF-409C151E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DD697D-2A93-008D-545D-734CB4CF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E914FB-C121-27EF-00EB-9ED841D1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F8937B-C658-58A6-5537-36A91B0E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69CC05-0E3F-34A6-43C5-7E1EFCEB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8A3051-81DB-4AF4-8AC0-495E8B1DBADE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917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FCD64-0E93-EDD9-9CE0-FC90A032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5CF53-E28E-F39F-F221-04B873B1D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8CEC68-D0DA-4166-B909-6AA7023F7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749779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034D8-FD77-E29B-B2A4-4480D33B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983F45F-24EC-05A8-2CBA-92F4DEA6D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F2A5F7-81F4-8AF5-82D8-DBC9AA87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7FAED4-31D8-065F-CA11-D06344662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FA7DD5F-942F-7970-F6DF-9204284F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9ABDC7-DE61-42AA-94CE-D2F07B0D1C5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18130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D5A2D-97D3-99EC-681A-942B63D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D88449-39DF-D9FC-DC24-CF0D24F31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F079675-3541-66DF-5B45-125EB32FD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395C7-124B-3FDF-FA92-CCEC37B8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6AE68D2-AE72-8EA3-B67F-8D91F82D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6C20FE-15AA-23D3-1139-CA756272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25E2E1-A743-470F-B2E2-766BE1DDE36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583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4E93-5A56-D8EC-7145-4AF91788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F4B3DC4-790C-D1E1-6D96-D1A0254FA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69A12FF-4CDF-C095-FA3B-7189AA7AE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87D04C-C568-7054-A557-2BE101F51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B981277-0056-6A7B-A130-7E34243D7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ED5A3DF-9C49-895F-FB6D-2F381D54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CB1FF20-ABDA-0F99-9203-2D16370E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581FECE-6923-751C-E46B-190F5F57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0B56DD-2566-4BE2-91C6-CF1DDC10E65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4608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8233E-4D75-A297-6882-0673853F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DD2FFC2-8B84-C680-F6D0-519C95B81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AB66ED3-0BBB-7F34-C859-7C19EA17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0E7644E-8110-0C79-F235-34CF1574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0D5905-90A2-4AE5-8180-B0A6DA92688C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1740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C47F845-3FB1-4CAE-3D7A-D94258F4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CE2EA24-CAEC-93AA-A3DE-F803B149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FCEF9F5-9361-0374-06BA-F57A57A8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0F8084-A1AF-4D62-875E-8618D08B69C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569345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D9BFF-FE0B-F2C7-4208-9BB73854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99BC9B-4B82-6610-48AF-85B8D7E7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8CFB171-1F10-2757-95E1-4809CAB31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14B055-A911-26B9-2CDC-64C139B5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3C7811-5793-09D2-E789-ED03D190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51ACA5-9ADE-87EB-3A00-1D6E10E9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95C82F-5F91-4AB4-AF9E-17EE8CE8DE1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95733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6D22B-A1AC-C844-BFAB-67AB543A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B4FB4BA-2DA7-6F37-B582-67F5E2EA7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74D3B46-60EC-633B-0A8D-36D3AE68E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778D7BD-E055-8653-3451-B07CAD3E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A72292C-6350-A4F2-0CB3-985F24D0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383845D-EE8D-B816-C111-A3D9CDD5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DA81CD-44DE-4CF6-A9D7-C8572D6CFB6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64036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56E38-487E-64D2-EE71-B5522435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D6FD23-3FC5-20F0-B491-C20991D4E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675FBA-ABCF-D596-0BAF-269ACB5D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89140D-4D0B-914F-2113-6F8D7671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1CDC96-B3DD-EF23-4E68-E68D50EB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42EDA9-158B-42EF-898B-AB8109AD175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27034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D76DC2-B84B-CB0E-FDCB-CA9946EBC1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557B864-5736-E010-591D-4B9E8DB18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B7C312-D2F8-E91D-DCA4-04D5574E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646485-3FDF-48C8-7FDC-5499193F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2CE3CD-7528-CF43-01E5-9F9CCCEB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8EBD60-80A7-40AD-8961-D0E955DF99A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9264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491D4-57A5-5F07-2F2C-4A64FDAC6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5482178-A779-0EFC-2D56-6C2670AD9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E0177A-D525-6194-4B05-606B7905E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C9AEF0-8CAD-EB5C-8A5E-8572B057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DD7A5-D250-7DFC-CEE5-78CE6CA2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9A6CB3-2C59-46B7-A2B2-6A0D8197869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922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D1862-4353-0BA3-C00E-9A853ADC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7B9676F-E557-2364-B3D8-02559AB9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ECF504D-BE99-5CE5-B675-3C258221A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6825882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D7553-9925-FFDF-7C28-23D8F215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AD44E2-069D-39AA-24DF-E9213FA42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464FBE-0A47-AFA7-433C-9C7F31A99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4DE337-8CE9-2406-FE42-CED2CC91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78EAE2-D674-7B37-6909-B226C171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88FF8E-ECF9-430A-B366-573A857D89A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57191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1D29C-9617-503A-EFA5-D37B639F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74B81D-C8C3-0EDF-589F-5D70CE232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7A8DB0-5031-5CD5-0F49-E6700714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3F5DB0-1DC7-AF32-B003-4AC78AA6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7BBF5-60FC-412A-81D2-779C3F43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6153D8-276D-4C91-818F-614427CBD26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9251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6A6B4-1733-C946-D4D5-10E9975F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02B60C-3B6F-8FBD-EE48-DD149CF0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6722604-D378-A146-D95C-408D20D8F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77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0B2C51-78A9-4170-06E5-34EC61EE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17BF526-AC1E-8FC9-C10B-195CCA4A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137F0E-A36A-3618-9E17-448C08C3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A2F799-EBAF-49C0-B2B5-13C3A715BFE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72497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4B238-D687-BA99-6220-F8A393C7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5315CF-C16E-D698-DB35-9881990CF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E3EF4EE-F3C7-A407-CAC4-D2469466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21CD124-2DE5-308D-255F-2A4E7853B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32DC1B6-EF4C-2CE7-1454-D802B1600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ECBA4FD-150F-18A0-9B39-DC1F2FFF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C387D7F-7EC0-DD56-33F1-D98230AE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57054DD-7066-AD9C-FC03-3CD6D610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449C02-58F0-45A0-8F49-69906769E1B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09920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118A5-29D4-9909-D274-2C3919E43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A5BCAAC-3179-4EAD-0EE3-E3853528C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31A692D-2071-9E08-77F6-D4F9685B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05472B3-E4F7-6182-FD1B-E47E4730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C91750-09DC-4CBC-951F-4C4E7DD3C3E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5445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17262B6-03E2-FAFD-5614-DD614CB9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799A455-48DA-BFA5-61FF-B3288F629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D0C666B-3C49-8045-B709-85ADF2B7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E9BAD8-C0DB-4264-B8B7-FECD1D07FA7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941733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E5CC0-ABFF-53FE-BF1F-0EE68353F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F1C7FD-B982-E5CB-2D87-801862D41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31A6B76-7F70-7C25-ECE6-18E569B83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07B9C85-0936-EF6B-7875-2F39E1E3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5740AC1-C624-834D-23A6-7EB263C53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40EEA5-1A62-B027-521D-8A3E8ABC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A63910-2534-458B-BC92-269D114A72B4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42971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CD45-1CA5-F643-2872-CFFBE7B1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EB49D5A-471A-3AD4-5F78-ECEC35EAE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2E6E5B-FD86-07E3-48E3-CB98A4754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E8DEB-5296-C665-7A4A-C8F0B87C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E98CD4A-DCF0-CEF3-7EBA-ECDE98C9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21DA2F-9950-0D70-7B71-E2FA8373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2567BF-A466-494D-970B-2912505A57E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0095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18A9B-E2DF-58F8-D830-C81F8389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FBA5EA2-83F9-F029-6CD4-0ABA5B733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AB7FDE-AABC-1217-2A31-8EEA9D58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03E7BBA-BBD3-3AC3-5DE0-CE8B09781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7E1A8C-5FC5-AF28-1B2C-1CFBF204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DBE1A3-87DE-42FD-9D08-B9053AF9D2A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01314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45A33B6-84DF-F32D-7C83-8A41A8660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F3E465-8CC1-33D0-0EF6-AFDF88561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80C59D-07FA-C8B8-D32F-1B57BDC3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382879-E625-B997-5EE7-9B48E52E1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06A5BC4-70F2-12DF-0EDC-E8778BCF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250225-1680-4C72-8C0E-2F3193393EB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554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5DB3D82-E492-32CB-A615-3C8BDC2FB0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/>
          <a:p>
            <a:endParaRPr lang="uk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DF510F8-C9DC-E4CF-3BB5-E4015817E8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68760" cy="32878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/>
        <a:defRPr lang="uk-UA" sz="3200" b="0" i="0" u="none" strike="noStrike" kern="1200" cap="none" spc="0" baseline="0">
          <a:ln>
            <a:noFill/>
          </a:ln>
          <a:solidFill>
            <a:srgbClr val="3A8C93"/>
          </a:solidFill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09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4A1164F8-8216-EF71-CFC0-F0B5B9F5C391}"/>
              </a:ext>
            </a:extLst>
          </p:cNvPr>
          <p:cNvSpPr>
            <a:spLocks noMove="1" noResize="1"/>
          </p:cNvSpPr>
          <p:nvPr/>
        </p:nvSpPr>
        <p:spPr>
          <a:xfrm rot="10800000">
            <a:off x="7608600" y="360"/>
            <a:ext cx="2468519" cy="566891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8" h="15748">
                <a:moveTo>
                  <a:pt x="0" y="15748"/>
                </a:moveTo>
                <a:cubicBezTo>
                  <a:pt x="0" y="10499"/>
                  <a:pt x="0" y="5249"/>
                  <a:pt x="0" y="0"/>
                </a:cubicBezTo>
                <a:cubicBezTo>
                  <a:pt x="677" y="0"/>
                  <a:pt x="4572" y="0"/>
                  <a:pt x="6858" y="0"/>
                </a:cubicBezTo>
                <a:cubicBezTo>
                  <a:pt x="4605" y="5249"/>
                  <a:pt x="2353" y="10499"/>
                  <a:pt x="100" y="15748"/>
                </a:cubicBezTo>
                <a:cubicBezTo>
                  <a:pt x="67" y="15748"/>
                  <a:pt x="677" y="15748"/>
                  <a:pt x="0" y="15748"/>
                </a:cubicBezTo>
                <a:close/>
              </a:path>
            </a:pathLst>
          </a:custGeom>
          <a:solidFill>
            <a:srgbClr val="0D84A1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1B4D9669-BFE8-1FD8-DE94-6EA1F68934C0}"/>
              </a:ext>
            </a:extLst>
          </p:cNvPr>
          <p:cNvSpPr>
            <a:spLocks noMove="1" noResize="1"/>
          </p:cNvSpPr>
          <p:nvPr/>
        </p:nvSpPr>
        <p:spPr>
          <a:xfrm>
            <a:off x="-35640" y="0"/>
            <a:ext cx="2468519" cy="566891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8" h="15748">
                <a:moveTo>
                  <a:pt x="0" y="15748"/>
                </a:moveTo>
                <a:cubicBezTo>
                  <a:pt x="0" y="10499"/>
                  <a:pt x="0" y="5249"/>
                  <a:pt x="0" y="0"/>
                </a:cubicBezTo>
                <a:cubicBezTo>
                  <a:pt x="677" y="0"/>
                  <a:pt x="4572" y="0"/>
                  <a:pt x="6858" y="0"/>
                </a:cubicBezTo>
                <a:cubicBezTo>
                  <a:pt x="4605" y="5249"/>
                  <a:pt x="2353" y="10499"/>
                  <a:pt x="100" y="15748"/>
                </a:cubicBezTo>
                <a:cubicBezTo>
                  <a:pt x="67" y="15748"/>
                  <a:pt x="677" y="15748"/>
                  <a:pt x="0" y="15748"/>
                </a:cubicBezTo>
                <a:close/>
              </a:path>
            </a:pathLst>
          </a:custGeom>
          <a:solidFill>
            <a:srgbClr val="0D84A1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4" name="Місце для заголовка 3">
            <a:extLst>
              <a:ext uri="{FF2B5EF4-FFF2-40B4-BE49-F238E27FC236}">
                <a16:creationId xmlns:a16="http://schemas.microsoft.com/office/drawing/2014/main" id="{0B9004CB-AD39-F951-F67D-96FCAA0A08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08041C3-29A5-6D2D-6E6A-E7FC4591AE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дати 5">
            <a:extLst>
              <a:ext uri="{FF2B5EF4-FFF2-40B4-BE49-F238E27FC236}">
                <a16:creationId xmlns:a16="http://schemas.microsoft.com/office/drawing/2014/main" id="{24A2F46D-3DE3-835D-D351-29B5C6F7E3A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2FCB96C1-A2B1-7324-F9F4-AE6E63D5FDC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E0E67F77-16A0-DE35-F216-5BD3E6EEF18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B42EBC29-6D28-4F78-A1D8-A50C95CFD55A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21CE9A1F-D254-5C5D-610C-D172035F286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554479" cy="5669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99BE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Місце для заголовка 2">
            <a:extLst>
              <a:ext uri="{FF2B5EF4-FFF2-40B4-BE49-F238E27FC236}">
                <a16:creationId xmlns:a16="http://schemas.microsoft.com/office/drawing/2014/main" id="{326E1277-22DE-DAE4-8D16-B197272775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9E5FB45-0E1D-BCCC-D627-B119EBE230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DB6D47-DB9E-4143-8DC6-837D1DA2EC0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4776F2-71D0-3D48-6DC2-DDE8F3A8DAA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C1B2BB-518C-414F-72FF-27111DA69A8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C35353DA-1BDE-4F75-AAFB-7C1AE4328564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B55DD16F-348B-B814-7926-1C4FD9AE9887}"/>
              </a:ext>
            </a:extLst>
          </p:cNvPr>
          <p:cNvSpPr/>
          <p:nvPr/>
        </p:nvSpPr>
        <p:spPr>
          <a:xfrm>
            <a:off x="0" y="0"/>
            <a:ext cx="10076760" cy="5669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D84A1">
              <a:alpha val="45000"/>
            </a:srgbClr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vert="horz" lIns="0" tIns="0" rIns="0" bIns="0" anchor="ctr" anchorCtr="0">
            <a:noAutofit/>
          </a:bodyPr>
          <a:lstStyle/>
          <a:p>
            <a:pPr lvl="0" rtl="0" hangingPunct="0">
              <a:buNone/>
              <a:tabLst/>
            </a:pPr>
            <a:endParaRPr lang="uk-UA" sz="2400" kern="1200">
              <a:latin typeface="Noto Sans" pitchFamily="34"/>
              <a:ea typeface="Cantarell" pitchFamily="2"/>
              <a:cs typeface="Nimbus Sans" pitchFamily="2"/>
            </a:endParaRPr>
          </a:p>
        </p:txBody>
      </p:sp>
      <p:sp>
        <p:nvSpPr>
          <p:cNvPr id="3" name="Місце для заголовка 2">
            <a:extLst>
              <a:ext uri="{FF2B5EF4-FFF2-40B4-BE49-F238E27FC236}">
                <a16:creationId xmlns:a16="http://schemas.microsoft.com/office/drawing/2014/main" id="{AC8F5214-DBDA-9E01-8F32-1D4F5C2E1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E239EA-F89D-B4C6-7B1F-BF5542E42A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90748B-8F39-ECCA-5CB5-AE00227A684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B53183-4BE2-7AB6-7A15-94C60043826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FBC5CF7-05C1-44C1-0029-FFB9FEDEF3C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19A56C97-D925-4A0F-836B-8D4354A0268E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hangingPunct="0">
        <a:tabLst/>
        <a:defRPr lang="uk-UA" sz="4400" b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9971A36A-F124-F99B-5D30-1C09174046F1}"/>
              </a:ext>
            </a:extLst>
          </p:cNvPr>
          <p:cNvPicPr>
            <a:picLocks noMove="1" noResize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360" y="360"/>
            <a:ext cx="2467800" cy="5668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Місце для заголовка 2">
            <a:extLst>
              <a:ext uri="{FF2B5EF4-FFF2-40B4-BE49-F238E27FC236}">
                <a16:creationId xmlns:a16="http://schemas.microsoft.com/office/drawing/2014/main" id="{01743F86-4248-9987-D9F8-05A8C6F617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3037F5F-BD75-1468-3060-1160736BCE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CAB085-534F-A561-4C91-AD53F83AFAA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C9A7930-2282-AAA6-720C-694BA80F49B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F823941-F007-5177-B9A9-F2865FF34A7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C45F921D-CFA4-4A26-9618-223A13F5001F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49171A4F-3E58-4B89-1B6F-156C6B4E912D}"/>
              </a:ext>
            </a:extLst>
          </p:cNvPr>
          <p:cNvPicPr>
            <a:picLocks noMove="1" noResize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 rot="16200000" flipH="1">
            <a:off x="3804660" y="-3804300"/>
            <a:ext cx="2468160" cy="1007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Місце для заголовка 2">
            <a:extLst>
              <a:ext uri="{FF2B5EF4-FFF2-40B4-BE49-F238E27FC236}">
                <a16:creationId xmlns:a16="http://schemas.microsoft.com/office/drawing/2014/main" id="{11CEA924-331A-8B9C-D87E-1CB24ED6F7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242BE99-BA5A-FF9A-15DD-239ED434E0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F6A44F9-3D3F-4DFA-D53B-56A674F4B8C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9D677C3-0FCF-0E46-7D34-9879B6F9F63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941E215-5F70-5D73-D022-B72A26CC1BD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9314AFB9-088A-465F-B2CF-AD2A06CA7733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6D8DEB2-18E2-B630-BB5E-F1C764089453}"/>
              </a:ext>
            </a:extLst>
          </p:cNvPr>
          <p:cNvPicPr>
            <a:picLocks noMove="1" noResize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943600" y="3475440"/>
            <a:ext cx="4111200" cy="219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C26F1970-03A9-85DA-EE99-ADC14ECBA382}"/>
              </a:ext>
            </a:extLst>
          </p:cNvPr>
          <p:cNvPicPr>
            <a:picLocks noMove="1" noResize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852160" y="360"/>
            <a:ext cx="2742840" cy="2011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Місце для заголовка 3">
            <a:extLst>
              <a:ext uri="{FF2B5EF4-FFF2-40B4-BE49-F238E27FC236}">
                <a16:creationId xmlns:a16="http://schemas.microsoft.com/office/drawing/2014/main" id="{31C40DF4-334B-9DAC-F977-847B871AE9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C172EFE-E1E7-B39E-668A-D1BFA5CDE0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дати 5">
            <a:extLst>
              <a:ext uri="{FF2B5EF4-FFF2-40B4-BE49-F238E27FC236}">
                <a16:creationId xmlns:a16="http://schemas.microsoft.com/office/drawing/2014/main" id="{495D4B6F-9AF2-A3C3-9877-E687C01FB68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008A5E45-D975-EBF7-C516-78C7C35D5C4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C82C2F55-36E0-3A89-D93E-E9274AEC83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76A819D1-75AF-40CD-BAF3-84F798824B93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DB2D7314-DAC7-3B6E-7781-03434831324B}"/>
              </a:ext>
            </a:extLst>
          </p:cNvPr>
          <p:cNvSpPr/>
          <p:nvPr/>
        </p:nvSpPr>
        <p:spPr>
          <a:xfrm>
            <a:off x="0" y="365760"/>
            <a:ext cx="3383280" cy="57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Місце для заголовка 2">
            <a:extLst>
              <a:ext uri="{FF2B5EF4-FFF2-40B4-BE49-F238E27FC236}">
                <a16:creationId xmlns:a16="http://schemas.microsoft.com/office/drawing/2014/main" id="{380D5DC4-F0A1-7F0B-2D91-D3D7FDAB9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ACDBEC-E42E-2579-49FF-46D1B7A7E2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EA4E40-A4B0-C0F7-AF96-0C92F94DE0A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B9C5A1-B7F7-D2AD-7504-2D2334DEB52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2D5232-323E-CA08-5639-6855D72BAF2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BB00CC93-7A7B-47BF-A911-5264C9486734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42817C2C-1620-36B5-1CD1-E1C2E0DA4D9C}"/>
              </a:ext>
            </a:extLst>
          </p:cNvPr>
          <p:cNvSpPr>
            <a:spLocks noMove="1" noResize="1"/>
          </p:cNvSpPr>
          <p:nvPr/>
        </p:nvSpPr>
        <p:spPr>
          <a:xfrm>
            <a:off x="4115159" y="4846320"/>
            <a:ext cx="5961600" cy="822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561" h="2286">
                <a:moveTo>
                  <a:pt x="0" y="2286"/>
                </a:moveTo>
                <a:lnTo>
                  <a:pt x="16561" y="2286"/>
                </a:lnTo>
                <a:cubicBezTo>
                  <a:pt x="16561" y="2286"/>
                  <a:pt x="16561" y="762"/>
                  <a:pt x="16561" y="0"/>
                </a:cubicBezTo>
                <a:cubicBezTo>
                  <a:pt x="11041" y="729"/>
                  <a:pt x="5520" y="1457"/>
                  <a:pt x="0" y="2186"/>
                </a:cubicBezTo>
                <a:cubicBezTo>
                  <a:pt x="0" y="2219"/>
                  <a:pt x="0" y="2286"/>
                  <a:pt x="0" y="2286"/>
                </a:cubicBezTo>
                <a:close/>
              </a:path>
            </a:pathLst>
          </a:custGeom>
          <a:solidFill>
            <a:srgbClr val="0D84A1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87489800-CD6B-CEC4-D7DF-675AADB51825}"/>
              </a:ext>
            </a:extLst>
          </p:cNvPr>
          <p:cNvSpPr>
            <a:spLocks noMove="1" noResize="1"/>
          </p:cNvSpPr>
          <p:nvPr/>
        </p:nvSpPr>
        <p:spPr>
          <a:xfrm>
            <a:off x="360" y="0"/>
            <a:ext cx="10076400" cy="1645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7991" h="4572">
                <a:moveTo>
                  <a:pt x="27991" y="0"/>
                </a:moveTo>
                <a:cubicBezTo>
                  <a:pt x="18661" y="0"/>
                  <a:pt x="0" y="0"/>
                  <a:pt x="0" y="0"/>
                </a:cubicBezTo>
                <a:cubicBezTo>
                  <a:pt x="0" y="0"/>
                  <a:pt x="0" y="3048"/>
                  <a:pt x="0" y="4572"/>
                </a:cubicBezTo>
                <a:cubicBezTo>
                  <a:pt x="9330" y="3081"/>
                  <a:pt x="18661" y="1591"/>
                  <a:pt x="27991" y="100"/>
                </a:cubicBezTo>
                <a:cubicBezTo>
                  <a:pt x="27991" y="164"/>
                  <a:pt x="27991" y="227"/>
                  <a:pt x="27991" y="291"/>
                </a:cubicBezTo>
                <a:cubicBezTo>
                  <a:pt x="27991" y="301"/>
                  <a:pt x="27991" y="310"/>
                  <a:pt x="27991" y="320"/>
                </a:cubicBezTo>
                <a:lnTo>
                  <a:pt x="27991" y="321"/>
                </a:lnTo>
                <a:lnTo>
                  <a:pt x="27991" y="320"/>
                </a:lnTo>
                <a:cubicBezTo>
                  <a:pt x="27991" y="319"/>
                  <a:pt x="27991" y="318"/>
                  <a:pt x="27991" y="317"/>
                </a:cubicBezTo>
                <a:cubicBezTo>
                  <a:pt x="27991" y="310"/>
                  <a:pt x="27991" y="304"/>
                  <a:pt x="27991" y="297"/>
                </a:cubicBezTo>
                <a:cubicBezTo>
                  <a:pt x="27991" y="198"/>
                  <a:pt x="27991" y="99"/>
                  <a:pt x="27991" y="0"/>
                </a:cubicBezTo>
                <a:close/>
              </a:path>
            </a:pathLst>
          </a:custGeom>
          <a:solidFill>
            <a:srgbClr val="0D84A1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4" name="Місце для заголовка 3">
            <a:extLst>
              <a:ext uri="{FF2B5EF4-FFF2-40B4-BE49-F238E27FC236}">
                <a16:creationId xmlns:a16="http://schemas.microsoft.com/office/drawing/2014/main" id="{13F152FB-3E74-892F-8641-BC8173DE2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AD476DA-E64D-F94C-23CD-01575E845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дати 5">
            <a:extLst>
              <a:ext uri="{FF2B5EF4-FFF2-40B4-BE49-F238E27FC236}">
                <a16:creationId xmlns:a16="http://schemas.microsoft.com/office/drawing/2014/main" id="{A1CA2669-E6F2-2412-99B9-826E9F0C8AC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16A4C10B-9958-93C8-0422-11CCA6E3201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DA35DA09-EFE3-BCBE-9262-74BB8F9CE2E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6DAA2BDA-2563-4F86-81CC-E4F4F9143FFA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620B82EF-C7D1-3EFB-B3E7-1B4991CFEAA4}"/>
              </a:ext>
            </a:extLst>
          </p:cNvPr>
          <p:cNvSpPr/>
          <p:nvPr/>
        </p:nvSpPr>
        <p:spPr>
          <a:xfrm>
            <a:off x="0" y="365760"/>
            <a:ext cx="3240000" cy="57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99BE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Місце для заголовка 2">
            <a:extLst>
              <a:ext uri="{FF2B5EF4-FFF2-40B4-BE49-F238E27FC236}">
                <a16:creationId xmlns:a16="http://schemas.microsoft.com/office/drawing/2014/main" id="{4224CB4B-AC28-85F2-11AF-757ECE30F0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35E372C-755A-95DD-A801-06E89BDB9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E8C1483-A3AE-B54F-012F-D8A29D7762B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6950A05-C45D-332B-8979-716CA5BA483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6145C6-B2C9-1827-38F7-37AA62DA8B7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084A7211-0D97-4505-AADD-7ADE66F041DF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3EBC8C21-7062-EDB3-526B-45B9D522E65E}"/>
              </a:ext>
            </a:extLst>
          </p:cNvPr>
          <p:cNvSpPr>
            <a:spLocks noMove="1" noResize="1"/>
          </p:cNvSpPr>
          <p:nvPr/>
        </p:nvSpPr>
        <p:spPr>
          <a:xfrm>
            <a:off x="8522280" y="0"/>
            <a:ext cx="1554479" cy="5669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99BE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Місце для заголовка 2">
            <a:extLst>
              <a:ext uri="{FF2B5EF4-FFF2-40B4-BE49-F238E27FC236}">
                <a16:creationId xmlns:a16="http://schemas.microsoft.com/office/drawing/2014/main" id="{DD73A0E4-505D-E6AA-18B9-1A991DAA04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315C-0B2D-C310-EEA6-E8030D3EC0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E44B9D5-636D-FE9A-7999-7A5CFC1EBA5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4D9C1E-B0BF-E993-678E-5E3C67483E0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D47E87-CE6F-2FCF-199E-A353F10FA5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latin typeface="Noto Sans" pitchFamily="34"/>
                <a:ea typeface="Cantarell" pitchFamily="2"/>
                <a:cs typeface="Nimbus Sans" pitchFamily="2"/>
              </a:defRPr>
            </a:lvl1pPr>
          </a:lstStyle>
          <a:p>
            <a:pPr lvl="0"/>
            <a:fld id="{12304CDF-563C-460D-9462-207D43981922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hangingPunct="0">
        <a:tabLst/>
        <a:defRPr lang="uk-UA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uk-UA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3CEF9-5C5F-2A7F-D684-0F74C056C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03314"/>
            <a:ext cx="10076760" cy="4062651"/>
          </a:xfrm>
        </p:spPr>
        <p:txBody>
          <a:bodyPr/>
          <a:lstStyle/>
          <a:p>
            <a:pPr lvl="0"/>
            <a:br>
              <a:rPr lang="ro-RO" sz="4000" b="1" dirty="0">
                <a:solidFill>
                  <a:srgbClr val="FF972F"/>
                </a:solidFill>
              </a:rPr>
            </a:br>
            <a:r>
              <a:rPr lang="ro-RO" sz="4000" b="1" dirty="0">
                <a:solidFill>
                  <a:schemeClr val="tx1"/>
                </a:solidFill>
              </a:rPr>
              <a:t>Lectura. </a:t>
            </a:r>
            <a:br>
              <a:rPr lang="ro-RO" sz="4000" b="1" dirty="0">
                <a:solidFill>
                  <a:schemeClr val="tx1"/>
                </a:solidFill>
              </a:rPr>
            </a:br>
            <a:r>
              <a:rPr lang="ro-RO" sz="4000" b="1" dirty="0">
                <a:solidFill>
                  <a:schemeClr val="tx1"/>
                </a:solidFill>
              </a:rPr>
              <a:t>Povestea populară „ALBINA ȘI PĂIANJENUL” </a:t>
            </a:r>
            <a:br>
              <a:rPr lang="ro-RO" sz="4000" b="1" dirty="0">
                <a:solidFill>
                  <a:schemeClr val="tx1"/>
                </a:solidFill>
              </a:rPr>
            </a:br>
            <a:r>
              <a:rPr lang="ro-RO" sz="4000" b="1" dirty="0">
                <a:solidFill>
                  <a:schemeClr val="tx1"/>
                </a:solidFill>
              </a:rPr>
              <a:t>culeasă de G. Coșbuc</a:t>
            </a:r>
            <a:br>
              <a:rPr lang="ro-RO" sz="4000" b="1" dirty="0">
                <a:solidFill>
                  <a:schemeClr val="tx1"/>
                </a:solidFill>
              </a:rPr>
            </a:br>
            <a:br>
              <a:rPr lang="ro-RO" b="1" dirty="0">
                <a:solidFill>
                  <a:srgbClr val="FF972F"/>
                </a:solidFill>
              </a:rPr>
            </a:br>
            <a:endParaRPr lang="ro-RO" b="1" dirty="0">
              <a:solidFill>
                <a:srgbClr val="FF972F"/>
              </a:solidFill>
            </a:endParaRPr>
          </a:p>
        </p:txBody>
      </p:sp>
      <p:sp>
        <p:nvSpPr>
          <p:cNvPr id="3" name="Пряма сполучна лінія 2">
            <a:extLst>
              <a:ext uri="{FF2B5EF4-FFF2-40B4-BE49-F238E27FC236}">
                <a16:creationId xmlns:a16="http://schemas.microsoft.com/office/drawing/2014/main" id="{B9AE94DB-55B8-3E94-B57B-EC24DBE15C7B}"/>
              </a:ext>
            </a:extLst>
          </p:cNvPr>
          <p:cNvSpPr/>
          <p:nvPr/>
        </p:nvSpPr>
        <p:spPr>
          <a:xfrm>
            <a:off x="2126535" y="824745"/>
            <a:ext cx="6492240" cy="0"/>
          </a:xfrm>
          <a:prstGeom prst="line">
            <a:avLst/>
          </a:prstGeom>
          <a:noFill/>
          <a:ln w="38160">
            <a:solidFill>
              <a:srgbClr val="FFFFFF"/>
            </a:solidFill>
            <a:prstDash val="solid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 сполучна лінія 1">
            <a:extLst>
              <a:ext uri="{FF2B5EF4-FFF2-40B4-BE49-F238E27FC236}">
                <a16:creationId xmlns:a16="http://schemas.microsoft.com/office/drawing/2014/main" id="{2F975ACB-E857-B409-0C5D-E7F00F6858AA}"/>
              </a:ext>
            </a:extLst>
          </p:cNvPr>
          <p:cNvSpPr/>
          <p:nvPr/>
        </p:nvSpPr>
        <p:spPr>
          <a:xfrm>
            <a:off x="5074200" y="4389120"/>
            <a:ext cx="0" cy="1280159"/>
          </a:xfrm>
          <a:prstGeom prst="line">
            <a:avLst/>
          </a:prstGeom>
          <a:noFill/>
          <a:ln w="38160">
            <a:solidFill>
              <a:srgbClr val="2499BE"/>
            </a:solidFill>
            <a:prstDash val="solid"/>
            <a:head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FC6AF9E-65FF-FF37-9806-26B7F7F47F4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076760" cy="5669279"/>
          </a:xfrm>
        </p:spPr>
        <p:txBody>
          <a:bodyPr anchor="ctr"/>
          <a:lstStyle/>
          <a:p>
            <a:pPr lvl="0" algn="ctr"/>
            <a:r>
              <a:rPr lang="ro-RO"/>
              <a:t>4. Timpul și spațiul</a:t>
            </a:r>
          </a:p>
          <a:p>
            <a:pPr lvl="0" algn="ctr"/>
            <a:endParaRPr lang="ro-RO"/>
          </a:p>
          <a:p>
            <a:pPr lvl="0" algn="ctr"/>
            <a:r>
              <a:rPr lang="ro-RO"/>
              <a:t>Descoperiți cuvintele care indică timpul desfășurării acțiunii.</a:t>
            </a:r>
          </a:p>
          <a:p>
            <a:pPr lvl="0" algn="ctr"/>
            <a:endParaRPr lang="ro-RO"/>
          </a:p>
          <a:p>
            <a:pPr lvl="0" algn="ctr"/>
            <a:r>
              <a:rPr lang="ro-RO"/>
              <a:t>Găsiți în text cuvintele care arată spațiul desfășurării acțiunii.</a:t>
            </a:r>
          </a:p>
          <a:p>
            <a:pPr lvl="0" algn="ctr"/>
            <a:endParaRPr lang="ro-RO"/>
          </a:p>
          <a:p>
            <a:pPr lvl="0" algn="ctr"/>
            <a:r>
              <a:rPr lang="ro-RO"/>
              <a:t>Întocmiți planul simplu al operei citite.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 сполучна лінія 1">
            <a:extLst>
              <a:ext uri="{FF2B5EF4-FFF2-40B4-BE49-F238E27FC236}">
                <a16:creationId xmlns:a16="http://schemas.microsoft.com/office/drawing/2014/main" id="{21C36428-3DF7-C55A-4328-734107C442EF}"/>
              </a:ext>
            </a:extLst>
          </p:cNvPr>
          <p:cNvSpPr/>
          <p:nvPr/>
        </p:nvSpPr>
        <p:spPr>
          <a:xfrm flipV="1">
            <a:off x="5074200" y="0"/>
            <a:ext cx="0" cy="1280159"/>
          </a:xfrm>
          <a:prstGeom prst="line">
            <a:avLst/>
          </a:prstGeom>
          <a:noFill/>
          <a:ln w="38160">
            <a:solidFill>
              <a:srgbClr val="2499BE"/>
            </a:solidFill>
            <a:prstDash val="solid"/>
            <a:head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 cap="none">
              <a:ln>
                <a:noFill/>
              </a:ln>
              <a:latin typeface="Nimbus Sans" pitchFamily="18"/>
              <a:ea typeface="Nimbus Sans" pitchFamily="2"/>
              <a:cs typeface="FreeSerif" pitchFamily="2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EB9811-DD26-5398-F42C-61B747D1EBB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-36360"/>
            <a:ext cx="10076760" cy="5669279"/>
          </a:xfrm>
        </p:spPr>
        <p:txBody>
          <a:bodyPr anchor="ctr"/>
          <a:lstStyle/>
          <a:p>
            <a:pPr lvl="0" algn="ctr"/>
            <a:r>
              <a:rPr lang="ro-RO" sz="1800"/>
              <a:t>5. Personajele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Exprimați-vă părerea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Numiți personajele operei.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Unde s-a tocmit la lucru băiatul și unde s-a aranjat să lucreze fata?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Cum au primit copii vestea că mama lor s-a îmbolnăvit? Cum ați fi procedat voi în locul copiilor?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Cum primește mama fapta copiilor săi? Argumentați-vă răspunsul citind fragmentul respectiv.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De ce mama își iartă feciorul? Cum ați fi procedat voi?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De ce băiatul a fost prefăcut în păianjen, iar fata în albină? Argumentați-vă răspunsul.</a:t>
            </a:r>
          </a:p>
          <a:p>
            <a:pPr lvl="0" algn="ctr"/>
            <a:endParaRPr lang="ro-RO" sz="1800"/>
          </a:p>
          <a:p>
            <a:pPr lvl="0" algn="ctr"/>
            <a:r>
              <a:rPr lang="ro-RO" sz="1800"/>
              <a:t>Care este atitudinea oamenilor față de păianjen și de albină? Citiți expresiv acest fragment.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18DA89B4-031A-34BA-3A33-C4FABEC1B2D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080000" cy="5669279"/>
          </a:xfrm>
        </p:spPr>
        <p:txBody>
          <a:bodyPr anchor="ctr"/>
          <a:lstStyle/>
          <a:p>
            <a:pPr algn="ctr"/>
            <a:endParaRPr lang="uk-UA"/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BB72321-6E6A-5B6B-6C2D-5D3CF146C5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6200000">
            <a:off x="2233080" y="-2174401"/>
            <a:ext cx="5610600" cy="1007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DDBA0281-99CA-5B05-21B8-A625714E00E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-33840" y="8640"/>
            <a:ext cx="10076760" cy="5669279"/>
          </a:xfrm>
        </p:spPr>
        <p:txBody>
          <a:bodyPr anchor="ctr"/>
          <a:lstStyle/>
          <a:p>
            <a:pPr lvl="0" algn="ctr"/>
            <a:r>
              <a:rPr lang="ro-RO" sz="2600" b="1"/>
              <a:t>6. Generalizarea cunoștințelor</a:t>
            </a:r>
          </a:p>
          <a:p>
            <a:pPr lvl="0" algn="ctr"/>
            <a:r>
              <a:rPr lang="ro-RO" sz="2600" b="1"/>
              <a:t>Dezlegând acest rebus veți găsi cuvântul-cheie.</a:t>
            </a:r>
          </a:p>
          <a:p>
            <a:pPr lvl="0" algn="ctr"/>
            <a:endParaRPr lang="ro-RO" sz="2600"/>
          </a:p>
          <a:p>
            <a:pPr lvl="0" algn="ctr"/>
            <a:r>
              <a:rPr lang="ro-RO" sz="2600"/>
              <a:t>1. Era odată o femeie și avea doi copii, un... și o fată. ( băiat)</a:t>
            </a:r>
          </a:p>
          <a:p>
            <a:pPr lvl="0" algn="ctr"/>
            <a:endParaRPr lang="ro-RO" sz="2600"/>
          </a:p>
          <a:p>
            <a:pPr lvl="0" algn="ctr"/>
            <a:r>
              <a:rPr lang="ro-RO" sz="2600"/>
              <a:t>2. Copiii au plecat amândoi în ... (lume)</a:t>
            </a:r>
          </a:p>
          <a:p>
            <a:pPr lvl="0" algn="ctr"/>
            <a:endParaRPr lang="ro-RO" sz="2600"/>
          </a:p>
          <a:p>
            <a:pPr lvl="0" algn="ctr"/>
            <a:r>
              <a:rPr lang="ro-RO" sz="2600"/>
              <a:t>3. Băiatul a intrat învățăcel la un țesător de ... (pânză)</a:t>
            </a:r>
          </a:p>
          <a:p>
            <a:pPr lvl="0" algn="ctr"/>
            <a:endParaRPr lang="ro-RO" sz="2600"/>
          </a:p>
          <a:p>
            <a:pPr lvl="0" algn="ctr"/>
            <a:r>
              <a:rPr lang="ro-RO" sz="2600"/>
              <a:t>4. Pe ... a găsit-o omul suind schelele (fată)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427E241B-F31B-B408-842B-2E4253893DB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080000" cy="5669279"/>
          </a:xfrm>
        </p:spPr>
        <p:txBody>
          <a:bodyPr anchor="ctr"/>
          <a:lstStyle/>
          <a:p>
            <a:pPr lvl="0" algn="ctr"/>
            <a:r>
              <a:rPr lang="ro-RO"/>
              <a:t>5. (...) fata a plecat într-un ... spre casă (suflet)</a:t>
            </a:r>
          </a:p>
          <a:p>
            <a:pPr lvl="0" algn="ctr"/>
            <a:endParaRPr lang="ro-RO"/>
          </a:p>
          <a:p>
            <a:pPr lvl="0" algn="ctr"/>
            <a:r>
              <a:rPr lang="ro-RO"/>
              <a:t>6. Și în clipa aceea fata s-a făcut albină , iar băiatul... (păianjen)</a:t>
            </a:r>
          </a:p>
          <a:p>
            <a:pPr lvl="0" algn="ctr"/>
            <a:endParaRPr lang="ro-RO"/>
          </a:p>
          <a:p>
            <a:pPr lvl="0" algn="ctr"/>
            <a:r>
              <a:rPr lang="ro-RO"/>
              <a:t>7. El fuge de lumină (...) și e tot posomorât și ... (supărat)</a:t>
            </a:r>
          </a:p>
          <a:p>
            <a:pPr lvl="0" algn="ctr"/>
            <a:endParaRPr lang="ro-RO"/>
          </a:p>
          <a:p>
            <a:pPr lvl="0" algn="ctr"/>
            <a:r>
              <a:rPr lang="ro-RO"/>
              <a:t>8. (...) și din ceara ... fac creștinii lumânările (albinelor)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094EB-E48C-D20A-E6BD-3C18E80E29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234201"/>
            <a:ext cx="10076760" cy="3200876"/>
          </a:xfrm>
        </p:spPr>
        <p:txBody>
          <a:bodyPr/>
          <a:lstStyle/>
          <a:p>
            <a:pPr lvl="0"/>
            <a:r>
              <a:rPr lang="uk-UA" sz="9600" b="1" spc="1001" dirty="0">
                <a:solidFill>
                  <a:srgbClr val="3B160E"/>
                </a:solidFill>
              </a:rPr>
              <a:t> </a:t>
            </a:r>
            <a:r>
              <a:rPr lang="ro-RO" sz="2800" b="1" spc="1001" dirty="0">
                <a:solidFill>
                  <a:srgbClr val="3B160E"/>
                </a:solidFill>
              </a:rPr>
              <a:t>Temă pentru acasă.</a:t>
            </a:r>
            <a:br>
              <a:rPr lang="ro-RO" sz="2800" b="1" spc="1001" dirty="0">
                <a:solidFill>
                  <a:srgbClr val="3B160E"/>
                </a:solidFill>
              </a:rPr>
            </a:br>
            <a:br>
              <a:rPr lang="uk-UA" sz="2800" b="1" spc="1001" dirty="0">
                <a:solidFill>
                  <a:srgbClr val="3B160E"/>
                </a:solidFill>
              </a:rPr>
            </a:br>
            <a:r>
              <a:rPr lang="uk-UA" sz="2800" b="1" spc="1001" dirty="0" err="1">
                <a:solidFill>
                  <a:schemeClr val="tx1"/>
                </a:solidFill>
              </a:rPr>
              <a:t>De</a:t>
            </a:r>
            <a:r>
              <a:rPr lang="uk-UA" sz="2800" b="1" spc="1001" dirty="0">
                <a:solidFill>
                  <a:schemeClr val="tx1"/>
                </a:solidFill>
              </a:rPr>
              <a:t> </a:t>
            </a:r>
            <a:r>
              <a:rPr lang="uk-UA" sz="2800" b="1" spc="1001" dirty="0" err="1">
                <a:solidFill>
                  <a:schemeClr val="tx1"/>
                </a:solidFill>
              </a:rPr>
              <a:t>selectat</a:t>
            </a:r>
            <a:r>
              <a:rPr lang="uk-UA" sz="2800" b="1" spc="1001" dirty="0">
                <a:solidFill>
                  <a:schemeClr val="tx1"/>
                </a:solidFill>
              </a:rPr>
              <a:t> 5 </a:t>
            </a:r>
            <a:r>
              <a:rPr lang="uk-UA" sz="2800" b="1" spc="1001" dirty="0" err="1">
                <a:solidFill>
                  <a:schemeClr val="tx1"/>
                </a:solidFill>
              </a:rPr>
              <a:t>proverbe</a:t>
            </a:r>
            <a:r>
              <a:rPr lang="uk-UA" sz="2800" b="1" spc="1001" dirty="0">
                <a:solidFill>
                  <a:schemeClr val="tx1"/>
                </a:solidFill>
              </a:rPr>
              <a:t>, </a:t>
            </a:r>
            <a:r>
              <a:rPr lang="uk-UA" sz="2800" b="1" spc="1001" dirty="0" err="1">
                <a:solidFill>
                  <a:schemeClr val="tx1"/>
                </a:solidFill>
              </a:rPr>
              <a:t>zicători</a:t>
            </a:r>
            <a:r>
              <a:rPr lang="uk-UA" sz="2800" b="1" spc="1001" dirty="0">
                <a:solidFill>
                  <a:schemeClr val="tx1"/>
                </a:solidFill>
              </a:rPr>
              <a:t> </a:t>
            </a:r>
            <a:r>
              <a:rPr lang="uk-UA" sz="2800" b="1" spc="1001" dirty="0" err="1">
                <a:solidFill>
                  <a:schemeClr val="tx1"/>
                </a:solidFill>
              </a:rPr>
              <a:t>sau</a:t>
            </a:r>
            <a:r>
              <a:rPr lang="uk-UA" sz="2800" b="1" spc="1001" dirty="0">
                <a:solidFill>
                  <a:schemeClr val="tx1"/>
                </a:solidFill>
              </a:rPr>
              <a:t> </a:t>
            </a:r>
            <a:r>
              <a:rPr lang="uk-UA" sz="2800" b="1" spc="1001" dirty="0" err="1">
                <a:solidFill>
                  <a:schemeClr val="tx1"/>
                </a:solidFill>
              </a:rPr>
              <a:t>ghicitori</a:t>
            </a:r>
            <a:r>
              <a:rPr lang="uk-UA" sz="2800" b="1" spc="1001" dirty="0">
                <a:solidFill>
                  <a:schemeClr val="tx1"/>
                </a:solidFill>
              </a:rPr>
              <a:t> </a:t>
            </a:r>
            <a:r>
              <a:rPr lang="uk-UA" sz="2800" b="1" spc="1001" dirty="0" err="1">
                <a:solidFill>
                  <a:schemeClr val="tx1"/>
                </a:solidFill>
              </a:rPr>
              <a:t>despre</a:t>
            </a:r>
            <a:r>
              <a:rPr lang="uk-UA" sz="2800" b="1" spc="1001" dirty="0">
                <a:solidFill>
                  <a:schemeClr val="tx1"/>
                </a:solidFill>
              </a:rPr>
              <a:t> </a:t>
            </a:r>
            <a:r>
              <a:rPr lang="uk-UA" sz="2800" b="1" spc="1001" dirty="0" err="1">
                <a:solidFill>
                  <a:schemeClr val="tx1"/>
                </a:solidFill>
              </a:rPr>
              <a:t>hărnicie</a:t>
            </a:r>
            <a:r>
              <a:rPr lang="uk-UA" sz="2800" b="1" spc="1001" dirty="0">
                <a:solidFill>
                  <a:schemeClr val="tx1"/>
                </a:solidFill>
              </a:rPr>
              <a:t> </a:t>
            </a:r>
            <a:r>
              <a:rPr lang="uk-UA" sz="2800" b="1" spc="1001" dirty="0" err="1">
                <a:solidFill>
                  <a:schemeClr val="tx1"/>
                </a:solidFill>
              </a:rPr>
              <a:t>și</a:t>
            </a:r>
            <a:r>
              <a:rPr lang="uk-UA" sz="2800" b="1" spc="1001" dirty="0">
                <a:solidFill>
                  <a:schemeClr val="tx1"/>
                </a:solidFill>
              </a:rPr>
              <a:t> </a:t>
            </a:r>
            <a:r>
              <a:rPr lang="uk-UA" sz="2800" b="1" spc="1001" dirty="0" err="1">
                <a:solidFill>
                  <a:schemeClr val="tx1"/>
                </a:solidFill>
              </a:rPr>
              <a:t>bunătate</a:t>
            </a:r>
            <a:r>
              <a:rPr lang="uk-UA" sz="2800" b="1" spc="100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035C8AF8-8339-0A8F-87C4-096BC5E719A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-360"/>
            <a:ext cx="10076760" cy="5669279"/>
          </a:xfrm>
        </p:spPr>
        <p:txBody>
          <a:bodyPr anchor="ctr"/>
          <a:lstStyle/>
          <a:p>
            <a:pPr lvl="0" algn="ctr"/>
            <a:r>
              <a:rPr lang="ro-RO" sz="2200"/>
              <a:t>Strategia didactică:</a:t>
            </a:r>
            <a:br>
              <a:rPr lang="ro-RO" sz="2200"/>
            </a:br>
            <a:r>
              <a:rPr lang="ro-RO" sz="2200"/>
              <a:t>- metode și procedee:</a:t>
            </a:r>
          </a:p>
          <a:p>
            <a:pPr lvl="0" algn="ctr"/>
            <a:r>
              <a:rPr lang="ro-RO" sz="2200"/>
              <a:t>descoperire (inductivă prin investigare, deductivă, analogică), expunere euristică explicativă, problematizare, metoda exercițiului, conversația euristică.</a:t>
            </a:r>
          </a:p>
          <a:p>
            <a:pPr lvl="0" algn="ctr"/>
            <a:endParaRPr lang="ro-RO" sz="2200"/>
          </a:p>
          <a:p>
            <a:pPr lvl="0" algn="ctr"/>
            <a:r>
              <a:rPr lang="ro-RO" sz="2200"/>
              <a:t>- mijloace didactice: textul pentru lectură, textul audio al poveștii, dicționarele explicative, de sinonime, de antonime.</a:t>
            </a:r>
          </a:p>
          <a:p>
            <a:pPr lvl="0" algn="ctr"/>
            <a:endParaRPr lang="ro-RO" sz="2200"/>
          </a:p>
          <a:p>
            <a:pPr lvl="0" algn="ctr"/>
            <a:r>
              <a:rPr lang="ro-RO" sz="2200"/>
              <a:t>Obiective de referință:</a:t>
            </a:r>
          </a:p>
          <a:p>
            <a:pPr lvl="0" algn="ctr"/>
            <a:r>
              <a:rPr lang="ro-RO" sz="2200"/>
              <a:t>- asigurarea materialului necesar pentru însușirea temei;</a:t>
            </a:r>
          </a:p>
          <a:p>
            <a:pPr lvl="0" algn="ctr"/>
            <a:r>
              <a:rPr lang="ro-RO" sz="2200"/>
              <a:t>- întrebuințarea vocabularului adecvat temei.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7B301E02-32B7-D3F0-C083-6DD53182A52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71640"/>
            <a:ext cx="10076760" cy="5669279"/>
          </a:xfrm>
        </p:spPr>
        <p:txBody>
          <a:bodyPr anchor="ctr"/>
          <a:lstStyle/>
          <a:p>
            <a:pPr lvl="0" algn="ctr"/>
            <a:r>
              <a:rPr lang="ro-RO" sz="2200"/>
              <a:t>Obiectivele operaționale:</a:t>
            </a:r>
          </a:p>
          <a:p>
            <a:pPr lvl="0" algn="ctr"/>
            <a:r>
              <a:rPr lang="ro-RO" sz="2200"/>
              <a:t>Elevii vor capabili să:</a:t>
            </a:r>
          </a:p>
          <a:p>
            <a:pPr lvl="0" algn="ctr"/>
            <a:r>
              <a:rPr lang="ro-RO" sz="2200"/>
              <a:t>- să-și actualizeze și să-și consolideze cunoștințele despre tehnica lecturii;</a:t>
            </a:r>
          </a:p>
          <a:p>
            <a:pPr lvl="0" algn="ctr"/>
            <a:r>
              <a:rPr lang="ro-RO" sz="2200"/>
              <a:t>- să asculte cu atenție textul audio;</a:t>
            </a:r>
          </a:p>
          <a:p>
            <a:pPr lvl="0" algn="ctr"/>
            <a:r>
              <a:rPr lang="ro-RO" sz="2200"/>
              <a:t>- să citească expresiv textul povestei conform normativelor stabilite , cu viteză suficientă, cu dicție bună în conformitate cu normele ortoepice și de intonație;</a:t>
            </a:r>
          </a:p>
          <a:p>
            <a:pPr lvl="0" algn="ctr"/>
            <a:r>
              <a:rPr lang="ro-RO" sz="2200"/>
              <a:t>- să deosibească informația esențială de cea auxiliară;</a:t>
            </a:r>
          </a:p>
          <a:p>
            <a:pPr lvl="0" algn="ctr"/>
            <a:r>
              <a:rPr lang="ro-RO" sz="2200"/>
              <a:t>- să evidențieze rolul sinonimelor și antonimelor;</a:t>
            </a:r>
          </a:p>
          <a:p>
            <a:pPr lvl="0" algn="ctr"/>
            <a:r>
              <a:rPr lang="ro-RO" sz="2200"/>
              <a:t>- să-și îmbogățească vocabularul;</a:t>
            </a:r>
          </a:p>
          <a:p>
            <a:pPr lvl="0" algn="ctr"/>
            <a:r>
              <a:rPr lang="ro-RO" sz="2200"/>
              <a:t>- să conștientizeze aspectul logic al textului;</a:t>
            </a:r>
          </a:p>
          <a:p>
            <a:pPr lvl="0" algn="ctr"/>
            <a:r>
              <a:rPr lang="ro-RO" sz="2200"/>
              <a:t>- să manifeste interes față de lectura expresivă;</a:t>
            </a:r>
          </a:p>
          <a:p>
            <a:pPr lvl="0" algn="ctr"/>
            <a:r>
              <a:rPr lang="ro-RO" sz="2200"/>
              <a:t>- să respecte în comunicare normele limbii literare și normele de conversare;</a:t>
            </a:r>
          </a:p>
          <a:p>
            <a:pPr lvl="0" algn="ctr"/>
            <a:r>
              <a:rPr lang="ro-RO" sz="2200"/>
              <a:t>- să demonstreze toleranță față de colegi.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00956C28-5702-2B2F-B8CF-C9B7094486E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080000" cy="5669279"/>
          </a:xfrm>
        </p:spPr>
        <p:txBody>
          <a:bodyPr anchor="ctr"/>
          <a:lstStyle/>
          <a:p>
            <a:pPr lvl="0" algn="ctr"/>
            <a:r>
              <a:rPr lang="ro-RO" sz="2000" dirty="0"/>
              <a:t>PROIECTUL DIDACTIC</a:t>
            </a:r>
          </a:p>
          <a:p>
            <a:pPr lvl="0" algn="ctr"/>
            <a:endParaRPr lang="ro-RO" sz="2000" dirty="0"/>
          </a:p>
          <a:p>
            <a:pPr lvl="0" algn="ctr"/>
            <a:r>
              <a:rPr lang="ro-RO" sz="2000" dirty="0"/>
              <a:t>Organizarea clasei</a:t>
            </a:r>
          </a:p>
          <a:p>
            <a:pPr lvl="0" algn="ctr"/>
            <a:endParaRPr lang="ro-RO" sz="2000" dirty="0"/>
          </a:p>
          <a:p>
            <a:pPr lvl="0" algn="ctr"/>
            <a:r>
              <a:rPr lang="ro-RO" sz="2000" dirty="0"/>
              <a:t>Anunțarea temei și a obiectivelor operaționale</a:t>
            </a:r>
          </a:p>
          <a:p>
            <a:pPr lvl="0" algn="ctr"/>
            <a:endParaRPr lang="ro-RO" sz="2000" dirty="0"/>
          </a:p>
          <a:p>
            <a:pPr lvl="0" algn="ctr"/>
            <a:endParaRPr lang="ro-RO" sz="2000" dirty="0"/>
          </a:p>
          <a:p>
            <a:pPr lvl="0" algn="ctr"/>
            <a:r>
              <a:rPr lang="ro-RO" sz="2000" dirty="0"/>
              <a:t>Elevii ascultă textul audio al </a:t>
            </a:r>
            <a:r>
              <a:rPr lang="ro-RO" sz="2000" dirty="0" err="1"/>
              <a:t>povestei</a:t>
            </a:r>
            <a:r>
              <a:rPr lang="ro-RO" sz="2000" dirty="0"/>
              <a:t> populare ALBINA ȘI PĂIANJENUL culeasă de G. Coșbuc ( sau de folcloristul bucovinean Simion Florea Marian)</a:t>
            </a:r>
          </a:p>
          <a:p>
            <a:pPr lvl="0" algn="ctr"/>
            <a:endParaRPr lang="ro-RO" sz="2000" dirty="0"/>
          </a:p>
          <a:p>
            <a:pPr lvl="0" algn="ctr"/>
            <a:r>
              <a:rPr lang="ro-RO" sz="2000" dirty="0"/>
              <a:t>Apoi citesc expresiv textul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3488F6C2-000A-0494-4E10-832B45EB9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0760"/>
            <a:ext cx="12462840" cy="5720040"/>
          </a:xfrm>
          <a:prstGeom prst="rect">
            <a:avLst/>
          </a:prstGeom>
          <a:solidFill>
            <a:srgbClr val="2499BE"/>
          </a:solidFill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91922028-1D89-CD05-2317-317563B8FC7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076760" cy="5669279"/>
          </a:xfrm>
        </p:spPr>
        <p:txBody>
          <a:bodyPr anchor="ctr"/>
          <a:lstStyle/>
          <a:p>
            <a:pPr lvl="0" algn="ctr"/>
            <a:r>
              <a:rPr lang="ro-RO"/>
              <a:t>1. Dicționarul</a:t>
            </a:r>
          </a:p>
          <a:p>
            <a:pPr lvl="0" algn="ctr"/>
            <a:r>
              <a:rPr lang="ro-RO"/>
              <a:t>Consultând Dicționarul explicativ găsiți sensul următoarelor cuvinte:</a:t>
            </a:r>
          </a:p>
          <a:p>
            <a:pPr lvl="0" algn="ctr"/>
            <a:r>
              <a:rPr lang="ro-RO"/>
              <a:t>- învățăcel,</a:t>
            </a:r>
          </a:p>
          <a:p>
            <a:pPr lvl="0" algn="ctr"/>
            <a:r>
              <a:rPr lang="ro-RO"/>
              <a:t>- război de țesut,</a:t>
            </a:r>
          </a:p>
          <a:p>
            <a:pPr lvl="0" algn="ctr"/>
            <a:r>
              <a:rPr lang="ro-RO"/>
              <a:t>- schele,</a:t>
            </a:r>
          </a:p>
          <a:p>
            <a:pPr lvl="0" algn="ctr"/>
            <a:r>
              <a:rPr lang="ro-RO"/>
              <a:t>- urgisesc.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97D4E975-DE38-8013-917E-DA4F5228C7C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076760" cy="5669279"/>
          </a:xfrm>
        </p:spPr>
        <p:txBody>
          <a:bodyPr anchor="ctr"/>
          <a:lstStyle/>
          <a:p>
            <a:pPr lvl="0" algn="ctr"/>
            <a:r>
              <a:rPr lang="ro-RO" sz="2200"/>
              <a:t>2. Vocabularul</a:t>
            </a:r>
          </a:p>
          <a:p>
            <a:pPr lvl="0" algn="ctr"/>
            <a:endParaRPr lang="ro-RO" sz="2200"/>
          </a:p>
          <a:p>
            <a:pPr lvl="0" algn="ctr"/>
            <a:r>
              <a:rPr lang="ro-RO" sz="2200"/>
              <a:t>Folosiți-vă cunoștințele</a:t>
            </a:r>
          </a:p>
          <a:p>
            <a:pPr lvl="0" algn="ctr"/>
            <a:endParaRPr lang="ro-RO" sz="2200"/>
          </a:p>
          <a:p>
            <a:pPr lvl="0" algn="ctr"/>
            <a:r>
              <a:rPr lang="ro-RO" sz="2200"/>
              <a:t>Indicați forma literară a cuvintelor:</a:t>
            </a:r>
          </a:p>
          <a:p>
            <a:pPr lvl="0" algn="ctr"/>
            <a:r>
              <a:rPr lang="ro-RO" sz="2200" b="1"/>
              <a:t>iară, asta, să vie.</a:t>
            </a:r>
          </a:p>
          <a:p>
            <a:pPr lvl="0" algn="ctr"/>
            <a:endParaRPr lang="ro-RO" sz="2200"/>
          </a:p>
          <a:p>
            <a:pPr lvl="0" algn="ctr"/>
            <a:r>
              <a:rPr lang="ro-RO" sz="2200"/>
              <a:t>Metoda interactivă</a:t>
            </a:r>
          </a:p>
          <a:p>
            <a:pPr lvl="0" algn="ctr"/>
            <a:r>
              <a:rPr lang="ro-RO" sz="2200"/>
              <a:t>Activitatea în grup</a:t>
            </a:r>
          </a:p>
          <a:p>
            <a:pPr lvl="0" algn="ctr"/>
            <a:endParaRPr lang="ro-RO" sz="2200"/>
          </a:p>
          <a:p>
            <a:pPr lvl="0" algn="ctr"/>
            <a:r>
              <a:rPr lang="ro-RO" sz="2200"/>
              <a:t>Folosind Dicționarul de sinonime găsiți sinonime pentru sensul din text al cuvintelor:</a:t>
            </a:r>
          </a:p>
          <a:p>
            <a:pPr lvl="0" algn="ctr"/>
            <a:r>
              <a:rPr lang="ro-RO" sz="2200" b="1"/>
              <a:t>veste, suind, singur, posomorât, fugăresc, ceasul, veșnic.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A8A98526-48FB-D3AB-E89E-580B7042F16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-33840" y="8640"/>
            <a:ext cx="10076760" cy="5669279"/>
          </a:xfrm>
        </p:spPr>
        <p:txBody>
          <a:bodyPr anchor="ctr"/>
          <a:lstStyle/>
          <a:p>
            <a:pPr lvl="0" algn="ctr"/>
            <a:r>
              <a:rPr lang="ro-RO"/>
              <a:t>Folosind Dicționarul de antonime găsiți antonime pentru cuvintele :</a:t>
            </a:r>
          </a:p>
          <a:p>
            <a:pPr lvl="0" algn="ctr"/>
            <a:r>
              <a:rPr lang="ro-RO" b="1"/>
              <a:t>a căuta, a veni, a uitat, drept, lumină, supărat, le aprind.</a:t>
            </a:r>
          </a:p>
          <a:p>
            <a:pPr lvl="0" algn="ctr"/>
            <a:endParaRPr lang="ro-RO"/>
          </a:p>
          <a:p>
            <a:pPr lvl="0" algn="ctr"/>
            <a:r>
              <a:rPr lang="ro-RO"/>
              <a:t>Echivalați expresiile printr-un cuvânt :</a:t>
            </a:r>
          </a:p>
          <a:p>
            <a:pPr lvl="0" algn="ctr"/>
            <a:r>
              <a:rPr lang="ro-RO" b="1"/>
              <a:t>a plecat într-un suflet, i s-a limpezit sufletul, s-a făcut neagră de supărare, o văd cu drag.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>
            <a:extLst>
              <a:ext uri="{FF2B5EF4-FFF2-40B4-BE49-F238E27FC236}">
                <a16:creationId xmlns:a16="http://schemas.microsoft.com/office/drawing/2014/main" id="{2A2B6AA3-E59C-60EC-5BD2-422EC2CBA95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080000" cy="5669279"/>
          </a:xfrm>
        </p:spPr>
        <p:txBody>
          <a:bodyPr anchor="ctr"/>
          <a:lstStyle/>
          <a:p>
            <a:pPr lvl="0" algn="ctr"/>
            <a:r>
              <a:rPr lang="ro-RO" sz="2600"/>
              <a:t>3. Morfologie și sintaxă</a:t>
            </a:r>
          </a:p>
          <a:p>
            <a:pPr lvl="0" algn="ctr"/>
            <a:endParaRPr lang="ro-RO" sz="2600"/>
          </a:p>
          <a:p>
            <a:pPr lvl="0" algn="ctr"/>
            <a:r>
              <a:rPr lang="ro-RO" sz="2600"/>
              <a:t>Folosiți-vă cunoștințele</a:t>
            </a:r>
          </a:p>
          <a:p>
            <a:pPr lvl="0" algn="ctr"/>
            <a:endParaRPr lang="ro-RO" sz="2600"/>
          </a:p>
          <a:p>
            <a:pPr lvl="0" algn="ctr"/>
            <a:r>
              <a:rPr lang="ro-RO" sz="2600"/>
              <a:t>Alcătuiți propoziții cu substantivele </a:t>
            </a:r>
            <a:r>
              <a:rPr lang="ro-RO" sz="2600" b="1" u="sng"/>
              <a:t>miere, supărarea, soarele</a:t>
            </a:r>
            <a:r>
              <a:rPr lang="ro-RO" sz="2600"/>
              <a:t> ca ele să îndeplinească funcțiile sintactice de subiect și atribut.</a:t>
            </a:r>
          </a:p>
          <a:p>
            <a:pPr lvl="0" algn="ctr"/>
            <a:endParaRPr lang="ro-RO" sz="2600"/>
          </a:p>
          <a:p>
            <a:pPr lvl="0" algn="ctr"/>
            <a:r>
              <a:rPr lang="ro-RO" sz="2600"/>
              <a:t>Precizați categoriile gramaticale ale substantivelor evidențiate din următoarele exemple:</a:t>
            </a:r>
          </a:p>
          <a:p>
            <a:pPr lvl="0" algn="ctr"/>
            <a:r>
              <a:rPr lang="ro-RO" sz="2600" b="1"/>
              <a:t>Băiatul</a:t>
            </a:r>
            <a:r>
              <a:rPr lang="ro-RO" sz="2600"/>
              <a:t> a intrat învățăcel la </a:t>
            </a:r>
            <a:r>
              <a:rPr lang="ro-RO" sz="2600" b="1"/>
              <a:t>un țesător</a:t>
            </a:r>
            <a:r>
              <a:rPr lang="ro-RO" sz="2600"/>
              <a:t> de pânză.</a:t>
            </a:r>
          </a:p>
          <a:p>
            <a:pPr lvl="0" algn="ctr"/>
            <a:r>
              <a:rPr lang="ro-RO" sz="2600"/>
              <a:t>Pe </a:t>
            </a:r>
            <a:r>
              <a:rPr lang="ro-RO" sz="2600" b="1"/>
              <a:t>fată</a:t>
            </a:r>
            <a:r>
              <a:rPr lang="ro-RO" sz="2600"/>
              <a:t> a găsit-o </a:t>
            </a:r>
            <a:r>
              <a:rPr lang="ro-RO" sz="2600" b="1"/>
              <a:t>omul</a:t>
            </a:r>
            <a:r>
              <a:rPr lang="ro-RO" sz="2600"/>
              <a:t> suind schelele.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iagram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Left Bar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e Bullet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wo Bullets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ree Bullets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ur Bullets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ue/White Chart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l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hite/Blue Chart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Right Bar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718</Words>
  <Application>Microsoft Office PowerPoint</Application>
  <PresentationFormat>Широкий екран</PresentationFormat>
  <Paragraphs>120</Paragraphs>
  <Slides>15</Slides>
  <Notes>15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11</vt:i4>
      </vt:variant>
      <vt:variant>
        <vt:lpstr>Заголовки слайдів</vt:lpstr>
      </vt:variant>
      <vt:variant>
        <vt:i4>15</vt:i4>
      </vt:variant>
    </vt:vector>
  </HeadingPairs>
  <TitlesOfParts>
    <vt:vector size="30" baseType="lpstr">
      <vt:lpstr>Arial</vt:lpstr>
      <vt:lpstr>Calibri</vt:lpstr>
      <vt:lpstr>Nimbus Sans</vt:lpstr>
      <vt:lpstr>Noto Sans</vt:lpstr>
      <vt:lpstr>Title</vt:lpstr>
      <vt:lpstr>One Bullet</vt:lpstr>
      <vt:lpstr>Two Bullets</vt:lpstr>
      <vt:lpstr>Three Bullets</vt:lpstr>
      <vt:lpstr>Four Bullets</vt:lpstr>
      <vt:lpstr>Blue/White Chart</vt:lpstr>
      <vt:lpstr>Table</vt:lpstr>
      <vt:lpstr>White/Blue Chart</vt:lpstr>
      <vt:lpstr>Right Bar</vt:lpstr>
      <vt:lpstr>Diagram</vt:lpstr>
      <vt:lpstr>Left Bar</vt:lpstr>
      <vt:lpstr> Lectura.  Povestea populară „ALBINA ȘI PĂIANJENUL”  culeasă de G. Coșbuc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Temă pentru acasă.  De selectat 5 proverbe, zicători sau ghicitori despre hărnicie și bunătate.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Freshes</dc:title>
  <dc:creator>Liliya Hovornyan</dc:creator>
  <cp:lastModifiedBy>Liliya Hovornyan</cp:lastModifiedBy>
  <cp:revision>4</cp:revision>
  <dcterms:created xsi:type="dcterms:W3CDTF">2023-10-17T21:56:53Z</dcterms:created>
  <dcterms:modified xsi:type="dcterms:W3CDTF">2025-04-08T09:34:03Z</dcterms:modified>
</cp:coreProperties>
</file>