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Libre Baskerville" panose="02000000000000000000" pitchFamily="2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4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34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83569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Inerția, Masa și Densitatea: Fundamentele Mișcării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35006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Explorați conceptele cheie din fizica clasică: inerția, masa și densitatea.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96812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Aceste concepte sunt esențiale pentru înțelegerea mișcării și structurilor materiale.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01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Concluzii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906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790373" y="3019068"/>
            <a:ext cx="31709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Concept fundamental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50948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Inerția, masa și densitatea definesc comportamentul corpurilor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099203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71305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Aplicabilitate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58962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Extins în inginerie, tehnologie și viața cotidiană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179338"/>
            <a:ext cx="170021" cy="853321"/>
          </a:xfrm>
          <a:prstGeom prst="roundRect">
            <a:avLst>
              <a:gd name="adj" fmla="val 20012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74708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Înțelegere esențială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66975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Bazele fizicii ce susțin conceptele de mișcare și materie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879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Fenomenul Inerției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9369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Definiție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530906" y="3505200"/>
            <a:ext cx="289941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Tendința unui corp de a-și menține starea de repaus sau mișcare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713803" y="293691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450919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Exemplu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50919" y="3505200"/>
            <a:ext cx="28994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 obiect rămâne nemișcat dacă nu acționează o forță asupra lui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1043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530906" y="54883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Principiul Inerției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530906" y="597872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Formulat de Isaac Newton în prima lege a mișcării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3986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Inerția Corpului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288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 pasager într-o mașină se deplasează înainte la frânare bruscă.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92275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Corpul își păstrează starea de mișcare din cauza inerției.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28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Inerția este proporțională cu masa corpului.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55985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 cât masa este mai mare, cu atât inerția este mai mare.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730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Masa Corpului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Definiție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Măsura cantității de materie dintr-un corp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Unitate de măsură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Kilogramul (kg), standard în Sistemul Internațional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Caracteristică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Proprietate intrinsecă, independentă de locație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3986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Masa și Inerția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288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Masa reflectă cât de dificil este să modifici mișcarea unui corp.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92275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 camion are inerție mult mai mare decât o bicicletă.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6810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Masa mare = inerție mare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3103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Schimbarea stării de mișcare necesită forțe mai mari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75249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Aplicabil în transport și siguranță rutieră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9003"/>
            <a:ext cx="5909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Determinarea Masei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Metode directe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Utilizarea balanței pentru măsurare fizică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Metode indirecte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Calculul masei prin formule fizice, ex: F = ma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Exemplu practic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Balanță digitală modernă pentru precizie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73022"/>
            <a:ext cx="748926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Densitatea unei Substanțe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Definiție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Masa pe unitatea de volum a unei substanțe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443776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Formula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443776" y="5939195"/>
            <a:ext cx="374273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ρ = m / V (densitate = masă / volum)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21962"/>
            <a:ext cx="4196358" cy="1669852"/>
          </a:xfrm>
          <a:prstGeom prst="roundRect">
            <a:avLst>
              <a:gd name="adj" fmla="val 2038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9866948" y="54487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Unități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866948" y="5939195"/>
            <a:ext cx="374273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Kg/m³ sau g/cm³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2707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Importanța Densității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743789" y="40878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Materiale unice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7852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Fiecare substanță are densitate caracteristică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47717" y="4483775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841784"/>
            <a:ext cx="32236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Calcul mase și volume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332202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Densitatea ajută la determinarea masei sau volumului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44326" y="310014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37790" y="52547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Exemple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745123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Apă 1000 kg/m³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9937790" y="6187321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Fier 7874 kg/m³</a:t>
            </a:r>
            <a:endParaRPr lang="en-US" sz="175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944326" y="586740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908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Aplicații Practice ale Densității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485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42316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Construcții navale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087064"/>
            <a:ext cx="23298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Stabilitatea navelor depinde de densitatea materialelor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3493" y="34485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93493" y="4242316"/>
            <a:ext cx="2329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Metalurgie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893493" y="4732734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Calitatea aliajelor se controlează prin măsurarea densității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6795" y="3448526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06795" y="4242316"/>
            <a:ext cx="232981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Plutirea obiectelor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06795" y="5087064"/>
            <a:ext cx="23298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Obiectele plutesc dacă au densitate mai mică decât fluidul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353</Words>
  <Application>Microsoft Office PowerPoint</Application>
  <PresentationFormat>Довільний</PresentationFormat>
  <Paragraphs>77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Libre Baskerville</vt:lpstr>
      <vt:lpstr>Arial</vt:lpstr>
      <vt:lpstr>Open Sans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Liliya Hovornyan</cp:lastModifiedBy>
  <cp:revision>2</cp:revision>
  <dcterms:created xsi:type="dcterms:W3CDTF">2025-05-14T15:24:38Z</dcterms:created>
  <dcterms:modified xsi:type="dcterms:W3CDTF">2025-05-14T15:26:40Z</dcterms:modified>
</cp:coreProperties>
</file>