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4" r:id="rId19"/>
    <p:sldId id="285" r:id="rId20"/>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9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ro-RO"/>
          </a:p>
        </p:txBody>
      </p:sp>
      <p:sp>
        <p:nvSpPr>
          <p:cNvPr id="4" name="Date Placeholder 3"/>
          <p:cNvSpPr>
            <a:spLocks noGrp="1"/>
          </p:cNvSpPr>
          <p:nvPr>
            <p:ph type="dt" sz="half" idx="10"/>
          </p:nvPr>
        </p:nvSpPr>
        <p:spPr/>
        <p:txBody>
          <a:bodyPr/>
          <a:lstStyle/>
          <a:p>
            <a:fld id="{420872A2-12B3-48A2-ABBC-AD3EC5B24BEC}" type="datetimeFigureOut">
              <a:rPr lang="ro-RO" smtClean="0"/>
              <a:t>18.09.2025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4AFD09B-59FD-462C-A58B-E69378AF844D}" type="slidenum">
              <a:rPr lang="ro-RO" smtClean="0"/>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420872A2-12B3-48A2-ABBC-AD3EC5B24BEC}" type="datetimeFigureOut">
              <a:rPr lang="ro-RO" smtClean="0"/>
              <a:t>18.09.2025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4AFD09B-59FD-462C-A58B-E69378AF844D}" type="slidenum">
              <a:rPr lang="ro-RO" smtClean="0"/>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420872A2-12B3-48A2-ABBC-AD3EC5B24BEC}" type="datetimeFigureOut">
              <a:rPr lang="ro-RO" smtClean="0"/>
              <a:t>18.09.2025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4AFD09B-59FD-462C-A58B-E69378AF844D}" type="slidenum">
              <a:rPr lang="ro-RO" smtClean="0"/>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420872A2-12B3-48A2-ABBC-AD3EC5B24BEC}" type="datetimeFigureOut">
              <a:rPr lang="ro-RO" smtClean="0"/>
              <a:t>18.09.2025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4AFD09B-59FD-462C-A58B-E69378AF844D}" type="slidenum">
              <a:rPr lang="ro-RO" smtClean="0"/>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0872A2-12B3-48A2-ABBC-AD3EC5B24BEC}" type="datetimeFigureOut">
              <a:rPr lang="ro-RO" smtClean="0"/>
              <a:t>18.09.2025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4AFD09B-59FD-462C-A58B-E69378AF844D}" type="slidenum">
              <a:rPr lang="ro-RO" smtClean="0"/>
              <a:t>‹#›</a:t>
            </a:fld>
            <a:endParaRPr lang="ro-R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p:cNvSpPr>
            <a:spLocks noGrp="1"/>
          </p:cNvSpPr>
          <p:nvPr>
            <p:ph type="dt" sz="half" idx="10"/>
          </p:nvPr>
        </p:nvSpPr>
        <p:spPr/>
        <p:txBody>
          <a:bodyPr/>
          <a:lstStyle/>
          <a:p>
            <a:fld id="{420872A2-12B3-48A2-ABBC-AD3EC5B24BEC}" type="datetimeFigureOut">
              <a:rPr lang="ro-RO" smtClean="0"/>
              <a:t>18.09.2025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4AFD09B-59FD-462C-A58B-E69378AF844D}" type="slidenum">
              <a:rPr lang="ro-RO" smtClean="0"/>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p:cNvSpPr>
            <a:spLocks noGrp="1"/>
          </p:cNvSpPr>
          <p:nvPr>
            <p:ph type="dt" sz="half" idx="10"/>
          </p:nvPr>
        </p:nvSpPr>
        <p:spPr/>
        <p:txBody>
          <a:bodyPr/>
          <a:lstStyle/>
          <a:p>
            <a:fld id="{420872A2-12B3-48A2-ABBC-AD3EC5B24BEC}" type="datetimeFigureOut">
              <a:rPr lang="ro-RO" smtClean="0"/>
              <a:t>18.09.2025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24AFD09B-59FD-462C-A58B-E69378AF844D}" type="slidenum">
              <a:rPr lang="ro-RO" smtClean="0"/>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Date Placeholder 2"/>
          <p:cNvSpPr>
            <a:spLocks noGrp="1"/>
          </p:cNvSpPr>
          <p:nvPr>
            <p:ph type="dt" sz="half" idx="10"/>
          </p:nvPr>
        </p:nvSpPr>
        <p:spPr/>
        <p:txBody>
          <a:bodyPr/>
          <a:lstStyle/>
          <a:p>
            <a:fld id="{420872A2-12B3-48A2-ABBC-AD3EC5B24BEC}" type="datetimeFigureOut">
              <a:rPr lang="ro-RO" smtClean="0"/>
              <a:t>18.09.2025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24AFD09B-59FD-462C-A58B-E69378AF844D}" type="slidenum">
              <a:rPr lang="ro-RO" smtClean="0"/>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0872A2-12B3-48A2-ABBC-AD3EC5B24BEC}" type="datetimeFigureOut">
              <a:rPr lang="ro-RO" smtClean="0"/>
              <a:t>18.09.2025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24AFD09B-59FD-462C-A58B-E69378AF844D}" type="slidenum">
              <a:rPr lang="ro-RO" smtClean="0"/>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0872A2-12B3-48A2-ABBC-AD3EC5B24BEC}" type="datetimeFigureOut">
              <a:rPr lang="ro-RO" smtClean="0"/>
              <a:t>18.09.2025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4AFD09B-59FD-462C-A58B-E69378AF844D}" type="slidenum">
              <a:rPr lang="ro-RO" smtClean="0"/>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0872A2-12B3-48A2-ABBC-AD3EC5B24BEC}" type="datetimeFigureOut">
              <a:rPr lang="ro-RO" smtClean="0"/>
              <a:t>18.09.2025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4AFD09B-59FD-462C-A58B-E69378AF844D}" type="slidenum">
              <a:rPr lang="ro-RO" smtClean="0"/>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872A2-12B3-48A2-ABBC-AD3EC5B24BEC}" type="datetimeFigureOut">
              <a:rPr lang="ro-RO" smtClean="0"/>
              <a:t>18.09.2025</a:t>
            </a:fld>
            <a:endParaRPr lang="ro-R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AFD09B-59FD-462C-A58B-E69378AF844D}" type="slidenum">
              <a:rPr lang="ro-RO" smtClean="0"/>
              <a:t>‹#›</a:t>
            </a:fld>
            <a:endParaRPr lang="ro-R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8CBC5B2-5562-416A-B1A8-ADBAE6E863E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0" y="0"/>
            <a:ext cx="9144001" cy="6858000"/>
          </a:xfrm>
          <a:prstGeom prst="rect">
            <a:avLst/>
          </a:prstGeom>
        </p:spPr>
      </p:pic>
      <p:sp>
        <p:nvSpPr>
          <p:cNvPr id="1025" name="Rectangle 1"/>
          <p:cNvSpPr>
            <a:spLocks noChangeArrowheads="1"/>
          </p:cNvSpPr>
          <p:nvPr/>
        </p:nvSpPr>
        <p:spPr bwMode="auto">
          <a:xfrm>
            <a:off x="3276600" y="1066800"/>
            <a:ext cx="5029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n-AU" sz="4000" b="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Ion </a:t>
            </a:r>
            <a:r>
              <a:rPr kumimoji="0" lang="en-AU" sz="4000" b="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Neculce</a:t>
            </a:r>
            <a:endParaRPr kumimoji="0" lang="ro-RO" sz="4000" b="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tabLst/>
            </a:pPr>
            <a:r>
              <a:rPr lang="ro-RO" sz="4000" b="1" dirty="0">
                <a:solidFill>
                  <a:srgbClr val="0000FF"/>
                </a:solidFill>
                <a:latin typeface="Times New Roman" pitchFamily="18" charset="0"/>
                <a:cs typeface="Times New Roman" pitchFamily="18" charset="0"/>
              </a:rPr>
              <a:t>Importanţa marilor cronicari români</a:t>
            </a:r>
            <a:endParaRPr kumimoji="0" lang="en-US" sz="4000" b="1"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tabLst/>
            </a:pPr>
            <a:r>
              <a:rPr kumimoji="0" lang="en-AU" sz="4000" b="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Zidirea</a:t>
            </a:r>
            <a:r>
              <a:rPr kumimoji="0" lang="en-AU" sz="4000" b="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m</a:t>
            </a:r>
            <a:r>
              <a:rPr kumimoji="0" lang="ro-RO" sz="4000" b="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ă</a:t>
            </a:r>
            <a:r>
              <a:rPr kumimoji="0" lang="en-AU" sz="4000" b="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n</a:t>
            </a:r>
            <a:r>
              <a:rPr kumimoji="0" lang="ro-RO" sz="4000" b="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ă</a:t>
            </a:r>
            <a:r>
              <a:rPr kumimoji="0" lang="en-AU" sz="4000" b="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stirii</a:t>
            </a:r>
            <a:r>
              <a:rPr kumimoji="0" lang="en-AU" sz="4000" b="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AU" sz="4000" b="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Putnei</a:t>
            </a:r>
            <a:r>
              <a:rPr kumimoji="0" lang="ro-RO" sz="4000" b="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AU" sz="4000" b="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ro-RO" sz="4000" b="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a:t>
            </a:r>
            <a:r>
              <a:rPr kumimoji="0" lang="en-AU" sz="4000" b="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O </a:t>
            </a:r>
            <a:r>
              <a:rPr kumimoji="0" lang="en-AU" sz="4000" b="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sam</a:t>
            </a:r>
            <a:r>
              <a:rPr kumimoji="0" lang="ro-RO" sz="4000" b="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ă</a:t>
            </a:r>
            <a:r>
              <a:rPr kumimoji="0" lang="en-AU" sz="4000" b="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de </a:t>
            </a:r>
            <a:r>
              <a:rPr kumimoji="0" lang="en-AU" sz="4000" b="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cuvinte</a:t>
            </a:r>
            <a:r>
              <a:rPr kumimoji="0" lang="en-AU" sz="4000" b="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AU" sz="4000" b="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Ioan</a:t>
            </a:r>
            <a:r>
              <a:rPr kumimoji="0" lang="en-AU" sz="4000" b="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AU" sz="4000" b="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Neculce</a:t>
            </a:r>
            <a:endParaRPr kumimoji="0" lang="en-US" sz="4000" b="1" u="none" strike="noStrike" cap="none" normalizeH="0" baseline="0" dirty="0">
              <a:ln>
                <a:noFill/>
              </a:ln>
              <a:solidFill>
                <a:srgbClr val="0000FF"/>
              </a:solidFill>
              <a:effectLst/>
              <a:latin typeface="Times New Roman" pitchFamily="18" charset="0"/>
              <a:cs typeface="Times New Roman" pitchFamily="18" charset="0"/>
            </a:endParaRPr>
          </a:p>
        </p:txBody>
      </p:sp>
      <p:pic>
        <p:nvPicPr>
          <p:cNvPr id="5" name="Picture 5">
            <a:extLst>
              <a:ext uri="{FF2B5EF4-FFF2-40B4-BE49-F238E27FC236}">
                <a16:creationId xmlns:a16="http://schemas.microsoft.com/office/drawing/2014/main" id="{F0C338C2-1594-443B-8450-B91D7CD81FF6}"/>
              </a:ext>
            </a:extLst>
          </p:cNvPr>
          <p:cNvPicPr>
            <a:picLocks noChangeAspect="1" noChangeArrowheads="1"/>
          </p:cNvPicPr>
          <p:nvPr/>
        </p:nvPicPr>
        <p:blipFill>
          <a:blip r:embed="rId4" cstate="print"/>
          <a:srcRect/>
          <a:stretch>
            <a:fillRect/>
          </a:stretch>
        </p:blipFill>
        <p:spPr bwMode="auto">
          <a:xfrm>
            <a:off x="304799" y="1295400"/>
            <a:ext cx="2133600" cy="3105150"/>
          </a:xfrm>
          <a:prstGeom prst="roundRect">
            <a:avLst>
              <a:gd name="adj" fmla="val 16667"/>
            </a:avLst>
          </a:prstGeom>
          <a:ln>
            <a:noFill/>
          </a:ln>
          <a:effectLst>
            <a:outerShdw blurRad="76200" dist="38100" dir="7800000" algn="tl" rotWithShape="0">
              <a:srgbClr val="000000">
                <a:alpha val="40000"/>
              </a:srgbClr>
            </a:outerShdw>
            <a:reflection blurRad="6350" stA="50000" endA="275" endPos="40000" dist="1016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7639D1B-1E0E-40F3-8A27-5EBD08B751A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0" y="0"/>
            <a:ext cx="9144001" cy="6858000"/>
          </a:xfrm>
          <a:prstGeom prst="rect">
            <a:avLst/>
          </a:prstGeom>
        </p:spPr>
      </p:pic>
      <p:sp>
        <p:nvSpPr>
          <p:cNvPr id="3" name="Subtitle 2"/>
          <p:cNvSpPr>
            <a:spLocks noGrp="1"/>
          </p:cNvSpPr>
          <p:nvPr>
            <p:ph type="subTitle" idx="1"/>
          </p:nvPr>
        </p:nvSpPr>
        <p:spPr>
          <a:xfrm>
            <a:off x="152400" y="228600"/>
            <a:ext cx="8839200" cy="6400800"/>
          </a:xfrm>
        </p:spPr>
        <p:txBody>
          <a:bodyPr>
            <a:normAutofit fontScale="70000" lnSpcReduction="20000"/>
          </a:bodyPr>
          <a:lstStyle/>
          <a:p>
            <a:pPr algn="just"/>
            <a:r>
              <a:rPr lang="ro-RO" dirty="0">
                <a:solidFill>
                  <a:schemeClr val="tx2">
                    <a:lumMod val="60000"/>
                    <a:lumOff val="40000"/>
                  </a:schemeClr>
                </a:solidFill>
                <a:latin typeface="Times New Roman" pitchFamily="18" charset="0"/>
                <a:cs typeface="Times New Roman" pitchFamily="18" charset="0"/>
              </a:rPr>
              <a:t>	</a:t>
            </a:r>
            <a:r>
              <a:rPr lang="en-US" dirty="0">
                <a:solidFill>
                  <a:srgbClr val="0000FF"/>
                </a:solidFill>
                <a:latin typeface="Times New Roman" pitchFamily="18" charset="0"/>
                <a:cs typeface="Times New Roman" pitchFamily="18" charset="0"/>
              </a:rPr>
              <a:t>Nara</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iunile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Grigore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Ureche</a:t>
            </a:r>
            <a:r>
              <a:rPr lang="en-US" dirty="0">
                <a:solidFill>
                  <a:srgbClr val="0000FF"/>
                </a:solidFill>
                <a:latin typeface="Times New Roman" pitchFamily="18" charset="0"/>
                <a:cs typeface="Times New Roman" pitchFamily="18" charset="0"/>
              </a:rPr>
              <a:t>, la </a:t>
            </a:r>
            <a:r>
              <a:rPr lang="en-US" dirty="0" err="1">
                <a:solidFill>
                  <a:srgbClr val="0000FF"/>
                </a:solidFill>
                <a:latin typeface="Times New Roman" pitchFamily="18" charset="0"/>
                <a:cs typeface="Times New Roman" pitchFamily="18" charset="0"/>
              </a:rPr>
              <a:t>fel</a:t>
            </a:r>
            <a:r>
              <a:rPr lang="en-US" dirty="0">
                <a:solidFill>
                  <a:srgbClr val="0000FF"/>
                </a:solidFill>
                <a:latin typeface="Times New Roman" pitchFamily="18" charset="0"/>
                <a:cs typeface="Times New Roman" pitchFamily="18" charset="0"/>
              </a:rPr>
              <a:t> ca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cele</a:t>
            </a:r>
            <a:r>
              <a:rPr lang="en-US" dirty="0">
                <a:solidFill>
                  <a:srgbClr val="0000FF"/>
                </a:solidFill>
                <a:latin typeface="Times New Roman" pitchFamily="18" charset="0"/>
                <a:cs typeface="Times New Roman" pitchFamily="18" charset="0"/>
              </a:rPr>
              <a:t> ale </a:t>
            </a:r>
            <a:r>
              <a:rPr lang="en-US" dirty="0" err="1">
                <a:solidFill>
                  <a:srgbClr val="0000FF"/>
                </a:solidFill>
                <a:latin typeface="Times New Roman" pitchFamily="18" charset="0"/>
                <a:cs typeface="Times New Roman" pitchFamily="18" charset="0"/>
              </a:rPr>
              <a:t>lui</a:t>
            </a:r>
            <a:r>
              <a:rPr lang="en-US" dirty="0">
                <a:solidFill>
                  <a:srgbClr val="0000FF"/>
                </a:solidFill>
                <a:latin typeface="Times New Roman" pitchFamily="18" charset="0"/>
                <a:cs typeface="Times New Roman" pitchFamily="18" charset="0"/>
              </a:rPr>
              <a:t> Ion </a:t>
            </a:r>
            <a:r>
              <a:rPr lang="en-US" dirty="0" err="1">
                <a:solidFill>
                  <a:srgbClr val="0000FF"/>
                </a:solidFill>
                <a:latin typeface="Times New Roman" pitchFamily="18" charset="0"/>
                <a:cs typeface="Times New Roman" pitchFamily="18" charset="0"/>
              </a:rPr>
              <a:t>Neculce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urmeaz</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modelul</a:t>
            </a:r>
            <a:r>
              <a:rPr lang="en-US" dirty="0">
                <a:solidFill>
                  <a:srgbClr val="0000FF"/>
                </a:solidFill>
                <a:latin typeface="Times New Roman" pitchFamily="18" charset="0"/>
                <a:cs typeface="Times New Roman" pitchFamily="18" charset="0"/>
              </a:rPr>
              <a:t> popular, cu </a:t>
            </a:r>
            <a:r>
              <a:rPr lang="en-US" dirty="0" err="1">
                <a:solidFill>
                  <a:srgbClr val="0000FF"/>
                </a:solidFill>
                <a:latin typeface="Times New Roman" pitchFamily="18" charset="0"/>
                <a:cs typeface="Times New Roman" pitchFamily="18" charset="0"/>
              </a:rPr>
              <a:t>fraze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scurte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domin</a:t>
            </a:r>
            <a:r>
              <a:rPr lang="ro-RO" dirty="0">
                <a:solidFill>
                  <a:srgbClr val="0000FF"/>
                </a:solidFill>
                <a:latin typeface="Times New Roman" pitchFamily="18" charset="0"/>
                <a:cs typeface="Times New Roman" pitchFamily="18" charset="0"/>
              </a:rPr>
              <a:t>â</a:t>
            </a:r>
            <a:r>
              <a:rPr lang="en-US" dirty="0" err="1">
                <a:solidFill>
                  <a:srgbClr val="0000FF"/>
                </a:solidFill>
                <a:latin typeface="Times New Roman" pitchFamily="18" charset="0"/>
                <a:cs typeface="Times New Roman" pitchFamily="18" charset="0"/>
              </a:rPr>
              <a:t>nd</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coordonarea</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respect</a:t>
            </a:r>
            <a:r>
              <a:rPr lang="ro-RO" dirty="0">
                <a:solidFill>
                  <a:srgbClr val="0000FF"/>
                </a:solidFill>
                <a:latin typeface="Times New Roman" pitchFamily="18" charset="0"/>
                <a:cs typeface="Times New Roman" pitchFamily="18" charset="0"/>
              </a:rPr>
              <a:t>â</a:t>
            </a:r>
            <a:r>
              <a:rPr lang="en-US" dirty="0" err="1">
                <a:solidFill>
                  <a:srgbClr val="0000FF"/>
                </a:solidFill>
                <a:latin typeface="Times New Roman" pitchFamily="18" charset="0"/>
                <a:cs typeface="Times New Roman" pitchFamily="18" charset="0"/>
              </a:rPr>
              <a:t>nd</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topica</a:t>
            </a:r>
            <a:r>
              <a:rPr lang="en-US" dirty="0">
                <a:solidFill>
                  <a:srgbClr val="0000FF"/>
                </a:solidFill>
                <a:latin typeface="Times New Roman" pitchFamily="18" charset="0"/>
                <a:cs typeface="Times New Roman" pitchFamily="18" charset="0"/>
              </a:rPr>
              <a:t> p</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r</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ilor</a:t>
            </a:r>
            <a:r>
              <a:rPr lang="en-US" dirty="0">
                <a:solidFill>
                  <a:srgbClr val="0000FF"/>
                </a:solidFill>
                <a:latin typeface="Times New Roman" pitchFamily="18" charset="0"/>
                <a:cs typeface="Times New Roman" pitchFamily="18" charset="0"/>
              </a:rPr>
              <a:t> de </a:t>
            </a:r>
            <a:r>
              <a:rPr lang="en-US" dirty="0" err="1">
                <a:solidFill>
                  <a:srgbClr val="0000FF"/>
                </a:solidFill>
                <a:latin typeface="Times New Roman" pitchFamily="18" charset="0"/>
                <a:cs typeface="Times New Roman" pitchFamily="18" charset="0"/>
              </a:rPr>
              <a:t>propozi</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ie</a:t>
            </a:r>
            <a:r>
              <a:rPr lang="en-US" dirty="0">
                <a:solidFill>
                  <a:srgbClr val="0000FF"/>
                </a:solidFill>
                <a:latin typeface="Times New Roman" pitchFamily="18" charset="0"/>
                <a:cs typeface="Times New Roman" pitchFamily="18" charset="0"/>
              </a:rPr>
              <a:t>, cu </a:t>
            </a:r>
            <a:r>
              <a:rPr lang="en-US" dirty="0" err="1">
                <a:solidFill>
                  <a:srgbClr val="0000FF"/>
                </a:solidFill>
                <a:latin typeface="Times New Roman" pitchFamily="18" charset="0"/>
                <a:cs typeface="Times New Roman" pitchFamily="18" charset="0"/>
              </a:rPr>
              <a:t>epitetele</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compara</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iile</a:t>
            </a:r>
            <a:r>
              <a:rPr lang="en-US" dirty="0">
                <a:solidFill>
                  <a:srgbClr val="0000FF"/>
                </a:solidFill>
                <a:latin typeface="Times New Roman" pitchFamily="18" charset="0"/>
                <a:cs typeface="Times New Roman" pitchFamily="18" charset="0"/>
              </a:rPr>
              <a:t> de </a:t>
            </a:r>
            <a:r>
              <a:rPr lang="en-US" dirty="0" err="1">
                <a:solidFill>
                  <a:srgbClr val="0000FF"/>
                </a:solidFill>
                <a:latin typeface="Times New Roman" pitchFamily="18" charset="0"/>
                <a:cs typeface="Times New Roman" pitchFamily="18" charset="0"/>
              </a:rPr>
              <a:t>factur</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popular</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Grigore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Ureche</a:t>
            </a:r>
            <a:r>
              <a:rPr lang="en-US" dirty="0">
                <a:solidFill>
                  <a:srgbClr val="0000FF"/>
                </a:solidFill>
                <a:latin typeface="Times New Roman" pitchFamily="18" charset="0"/>
                <a:cs typeface="Times New Roman" pitchFamily="18" charset="0"/>
              </a:rPr>
              <a:t> a </a:t>
            </a:r>
            <a:r>
              <a:rPr lang="ro-RO" dirty="0" err="1">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ntemeiat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genul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nara</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iunii</a:t>
            </a:r>
            <a:r>
              <a:rPr lang="en-US" dirty="0">
                <a:solidFill>
                  <a:srgbClr val="0000FF"/>
                </a:solidFill>
                <a:latin typeface="Times New Roman" pitchFamily="18" charset="0"/>
                <a:cs typeface="Times New Roman" pitchFamily="18" charset="0"/>
              </a:rPr>
              <a:t> simple de </a:t>
            </a:r>
            <a:r>
              <a:rPr lang="en-US" dirty="0" err="1">
                <a:solidFill>
                  <a:srgbClr val="0000FF"/>
                </a:solidFill>
                <a:latin typeface="Times New Roman" pitchFamily="18" charset="0"/>
                <a:cs typeface="Times New Roman" pitchFamily="18" charset="0"/>
              </a:rPr>
              <a:t>factur</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istoric</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Textul</a:t>
            </a:r>
            <a:r>
              <a:rPr lang="en-US" dirty="0">
                <a:solidFill>
                  <a:srgbClr val="0000FF"/>
                </a:solidFill>
                <a:latin typeface="Times New Roman" pitchFamily="18" charset="0"/>
                <a:cs typeface="Times New Roman" pitchFamily="18" charset="0"/>
              </a:rPr>
              <a:t> s</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u </a:t>
            </a:r>
            <a:r>
              <a:rPr lang="en-US" dirty="0" err="1">
                <a:solidFill>
                  <a:srgbClr val="0000FF"/>
                </a:solidFill>
                <a:latin typeface="Times New Roman" pitchFamily="18" charset="0"/>
                <a:cs typeface="Times New Roman" pitchFamily="18" charset="0"/>
              </a:rPr>
              <a:t>atinge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numea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Eugen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Simion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nara</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iunea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pur</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prin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precizie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linearitate</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vigoarea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relat</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rii</a:t>
            </a:r>
            <a:r>
              <a:rPr lang="en-US" dirty="0">
                <a:solidFill>
                  <a:srgbClr val="0000FF"/>
                </a:solidFill>
                <a:latin typeface="Times New Roman" pitchFamily="18" charset="0"/>
                <a:cs typeface="Times New Roman" pitchFamily="18" charset="0"/>
              </a:rPr>
              <a:t>. El </a:t>
            </a:r>
            <a:r>
              <a:rPr lang="en-US" dirty="0" err="1">
                <a:solidFill>
                  <a:srgbClr val="0000FF"/>
                </a:solidFill>
                <a:latin typeface="Times New Roman" pitchFamily="18" charset="0"/>
                <a:cs typeface="Times New Roman" pitchFamily="18" charset="0"/>
              </a:rPr>
              <a:t>stie</a:t>
            </a:r>
            <a:r>
              <a:rPr lang="en-US" dirty="0">
                <a:solidFill>
                  <a:srgbClr val="0000FF"/>
                </a:solidFill>
                <a:latin typeface="Times New Roman" pitchFamily="18" charset="0"/>
                <a:cs typeface="Times New Roman" pitchFamily="18" charset="0"/>
              </a:rPr>
              <a:t> c</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istoria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trebuie</a:t>
            </a:r>
            <a:r>
              <a:rPr lang="en-US" dirty="0">
                <a:solidFill>
                  <a:srgbClr val="0000FF"/>
                </a:solidFill>
                <a:latin typeface="Times New Roman" pitchFamily="18" charset="0"/>
                <a:cs typeface="Times New Roman" pitchFamily="18" charset="0"/>
              </a:rPr>
              <a:t> s</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exprime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fapte</a:t>
            </a:r>
            <a:r>
              <a:rPr lang="en-US" dirty="0">
                <a:solidFill>
                  <a:srgbClr val="0000FF"/>
                </a:solidFill>
                <a:latin typeface="Times New Roman" pitchFamily="18" charset="0"/>
                <a:cs typeface="Times New Roman" pitchFamily="18" charset="0"/>
              </a:rPr>
              <a:t>. Un spa</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iu</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ntins</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este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acordat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domniei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lui</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tefan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cel</a:t>
            </a:r>
            <a:r>
              <a:rPr lang="en-US" dirty="0">
                <a:solidFill>
                  <a:srgbClr val="0000FF"/>
                </a:solidFill>
                <a:latin typeface="Times New Roman" pitchFamily="18" charset="0"/>
                <a:cs typeface="Times New Roman" pitchFamily="18" charset="0"/>
              </a:rPr>
              <a:t> Mare, dup</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cum am </a:t>
            </a:r>
            <a:r>
              <a:rPr lang="en-US" dirty="0" err="1">
                <a:solidFill>
                  <a:srgbClr val="0000FF"/>
                </a:solidFill>
                <a:latin typeface="Times New Roman" pitchFamily="18" charset="0"/>
                <a:cs typeface="Times New Roman" pitchFamily="18" charset="0"/>
              </a:rPr>
              <a:t>mai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precizat</a:t>
            </a:r>
            <a:r>
              <a:rPr lang="en-US" dirty="0">
                <a:solidFill>
                  <a:srgbClr val="0000FF"/>
                </a:solidFill>
                <a:latin typeface="Times New Roman" pitchFamily="18" charset="0"/>
                <a:cs typeface="Times New Roman" pitchFamily="18" charset="0"/>
              </a:rPr>
              <a:t> anterior, </a:t>
            </a:r>
            <a:r>
              <a:rPr lang="ro-RO" dirty="0">
                <a:solidFill>
                  <a:srgbClr val="0000FF"/>
                </a:solidFill>
                <a:latin typeface="Times New Roman" pitchFamily="18" charset="0"/>
                <a:cs typeface="Times New Roman" pitchFamily="18" charset="0"/>
              </a:rPr>
              <a:t>î</a:t>
            </a:r>
            <a:r>
              <a:rPr lang="en-US" dirty="0">
                <a:solidFill>
                  <a:srgbClr val="0000FF"/>
                </a:solidFill>
                <a:latin typeface="Times New Roman" pitchFamily="18" charset="0"/>
                <a:cs typeface="Times New Roman" pitchFamily="18" charset="0"/>
              </a:rPr>
              <a:t>n </a:t>
            </a:r>
            <a:r>
              <a:rPr lang="en-US" dirty="0" err="1">
                <a:solidFill>
                  <a:srgbClr val="0000FF"/>
                </a:solidFill>
                <a:latin typeface="Times New Roman" pitchFamily="18" charset="0"/>
                <a:cs typeface="Times New Roman" pitchFamily="18" charset="0"/>
              </a:rPr>
              <a:t>momentele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mai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importante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cucerirea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Chiliei</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 </a:t>
            </a:r>
            <a:r>
              <a:rPr lang="en-US" dirty="0" err="1">
                <a:solidFill>
                  <a:srgbClr val="0000FF"/>
                </a:solidFill>
                <a:latin typeface="Times New Roman" pitchFamily="18" charset="0"/>
                <a:cs typeface="Times New Roman" pitchFamily="18" charset="0"/>
              </a:rPr>
              <a:t>Cetatii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Albe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disputele</a:t>
            </a:r>
            <a:r>
              <a:rPr lang="en-US" dirty="0">
                <a:solidFill>
                  <a:srgbClr val="0000FF"/>
                </a:solidFill>
                <a:latin typeface="Times New Roman" pitchFamily="18" charset="0"/>
                <a:cs typeface="Times New Roman" pitchFamily="18" charset="0"/>
              </a:rPr>
              <a:t> cu </a:t>
            </a:r>
            <a:r>
              <a:rPr lang="en-US" dirty="0" err="1">
                <a:solidFill>
                  <a:srgbClr val="0000FF"/>
                </a:solidFill>
                <a:latin typeface="Times New Roman" pitchFamily="18" charset="0"/>
                <a:cs typeface="Times New Roman" pitchFamily="18" charset="0"/>
              </a:rPr>
              <a:t>Radu</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Vod</a:t>
            </a:r>
            <a:r>
              <a:rPr lang="ro-RO" dirty="0">
                <a:solidFill>
                  <a:srgbClr val="0000FF"/>
                </a:solidFill>
                <a:latin typeface="Times New Roman" pitchFamily="18" charset="0"/>
                <a:cs typeface="Times New Roman" pitchFamily="18" charset="0"/>
              </a:rPr>
              <a:t>ş</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Lupta</a:t>
            </a:r>
            <a:r>
              <a:rPr lang="en-US" dirty="0">
                <a:solidFill>
                  <a:srgbClr val="0000FF"/>
                </a:solidFill>
                <a:latin typeface="Times New Roman" pitchFamily="18" charset="0"/>
                <a:cs typeface="Times New Roman" pitchFamily="18" charset="0"/>
              </a:rPr>
              <a:t> de la R</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zboieni</a:t>
            </a:r>
            <a:r>
              <a:rPr lang="en-US" dirty="0">
                <a:solidFill>
                  <a:srgbClr val="0000FF"/>
                </a:solidFill>
                <a:latin typeface="Times New Roman" pitchFamily="18" charset="0"/>
                <a:cs typeface="Times New Roman" pitchFamily="18" charset="0"/>
              </a:rPr>
              <a:t> – </a:t>
            </a:r>
            <a:r>
              <a:rPr lang="en-US" dirty="0" err="1">
                <a:solidFill>
                  <a:srgbClr val="0000FF"/>
                </a:solidFill>
                <a:latin typeface="Times New Roman" pitchFamily="18" charset="0"/>
                <a:cs typeface="Times New Roman" pitchFamily="18" charset="0"/>
              </a:rPr>
              <a:t>Podul</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nalt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ridicarea</a:t>
            </a:r>
            <a:r>
              <a:rPr lang="en-US" dirty="0">
                <a:solidFill>
                  <a:srgbClr val="0000FF"/>
                </a:solidFill>
                <a:latin typeface="Times New Roman" pitchFamily="18" charset="0"/>
                <a:cs typeface="Times New Roman" pitchFamily="18" charset="0"/>
              </a:rPr>
              <a:t> m</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n</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stirii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Putna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conflictul</a:t>
            </a:r>
            <a:r>
              <a:rPr lang="en-US" dirty="0">
                <a:solidFill>
                  <a:srgbClr val="0000FF"/>
                </a:solidFill>
                <a:latin typeface="Times New Roman" pitchFamily="18" charset="0"/>
                <a:cs typeface="Times New Roman" pitchFamily="18" charset="0"/>
              </a:rPr>
              <a:t> cu </a:t>
            </a:r>
            <a:r>
              <a:rPr lang="en-US" dirty="0" err="1">
                <a:solidFill>
                  <a:srgbClr val="0000FF"/>
                </a:solidFill>
                <a:latin typeface="Times New Roman" pitchFamily="18" charset="0"/>
                <a:cs typeface="Times New Roman" pitchFamily="18" charset="0"/>
              </a:rPr>
              <a:t>regele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polon</a:t>
            </a:r>
            <a:r>
              <a:rPr lang="en-US" dirty="0">
                <a:solidFill>
                  <a:srgbClr val="0000FF"/>
                </a:solidFill>
                <a:latin typeface="Times New Roman" pitchFamily="18" charset="0"/>
                <a:cs typeface="Times New Roman" pitchFamily="18" charset="0"/>
              </a:rPr>
              <a:t> Albert, </a:t>
            </a:r>
            <a:r>
              <a:rPr lang="en-US" dirty="0" err="1">
                <a:solidFill>
                  <a:srgbClr val="0000FF"/>
                </a:solidFill>
                <a:latin typeface="Times New Roman" pitchFamily="18" charset="0"/>
                <a:cs typeface="Times New Roman" pitchFamily="18" charset="0"/>
              </a:rPr>
              <a:t>lucrarea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Pocu</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ia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Caracterul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moralizator</a:t>
            </a:r>
            <a:r>
              <a:rPr lang="en-US" dirty="0">
                <a:solidFill>
                  <a:srgbClr val="0000FF"/>
                </a:solidFill>
                <a:latin typeface="Times New Roman" pitchFamily="18" charset="0"/>
                <a:cs typeface="Times New Roman" pitchFamily="18" charset="0"/>
              </a:rPr>
              <a:t> al </a:t>
            </a:r>
            <a:r>
              <a:rPr lang="en-US" dirty="0" err="1">
                <a:solidFill>
                  <a:srgbClr val="0000FF"/>
                </a:solidFill>
                <a:latin typeface="Times New Roman" pitchFamily="18" charset="0"/>
                <a:cs typeface="Times New Roman" pitchFamily="18" charset="0"/>
              </a:rPr>
              <a:t>nara</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iunii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este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dovedit</a:t>
            </a:r>
            <a:r>
              <a:rPr lang="en-US" dirty="0">
                <a:solidFill>
                  <a:srgbClr val="0000FF"/>
                </a:solidFill>
                <a:latin typeface="Times New Roman" pitchFamily="18" charset="0"/>
                <a:cs typeface="Times New Roman" pitchFamily="18" charset="0"/>
              </a:rPr>
              <a:t> de </a:t>
            </a:r>
            <a:r>
              <a:rPr lang="en-US" dirty="0" err="1">
                <a:solidFill>
                  <a:srgbClr val="0000FF"/>
                </a:solidFill>
                <a:latin typeface="Times New Roman" pitchFamily="18" charset="0"/>
                <a:cs typeface="Times New Roman" pitchFamily="18" charset="0"/>
              </a:rPr>
              <a:t>autor</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prin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atitudinea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luat</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mpotriva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abuzurilor</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crimelor</a:t>
            </a:r>
            <a:r>
              <a:rPr lang="en-US" dirty="0">
                <a:solidFill>
                  <a:srgbClr val="0000FF"/>
                </a:solidFill>
                <a:latin typeface="Times New Roman" pitchFamily="18" charset="0"/>
                <a:cs typeface="Times New Roman" pitchFamily="18" charset="0"/>
              </a:rPr>
              <a:t> s</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v</a:t>
            </a:r>
            <a:r>
              <a:rPr lang="ro-RO" dirty="0">
                <a:solidFill>
                  <a:srgbClr val="0000FF"/>
                </a:solidFill>
                <a:latin typeface="Times New Roman" pitchFamily="18" charset="0"/>
                <a:cs typeface="Times New Roman" pitchFamily="18" charset="0"/>
              </a:rPr>
              <a:t>â</a:t>
            </a:r>
            <a:r>
              <a:rPr lang="en-US" dirty="0">
                <a:solidFill>
                  <a:srgbClr val="0000FF"/>
                </a:solidFill>
                <a:latin typeface="Times New Roman" pitchFamily="18" charset="0"/>
                <a:cs typeface="Times New Roman" pitchFamily="18" charset="0"/>
              </a:rPr>
              <a:t>r</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ite</a:t>
            </a:r>
            <a:r>
              <a:rPr lang="en-US" dirty="0">
                <a:solidFill>
                  <a:srgbClr val="0000FF"/>
                </a:solidFill>
                <a:latin typeface="Times New Roman" pitchFamily="18" charset="0"/>
                <a:cs typeface="Times New Roman" pitchFamily="18" charset="0"/>
              </a:rPr>
              <a:t> de </a:t>
            </a:r>
            <a:r>
              <a:rPr lang="en-US" dirty="0" err="1">
                <a:solidFill>
                  <a:srgbClr val="0000FF"/>
                </a:solidFill>
                <a:latin typeface="Times New Roman" pitchFamily="18" charset="0"/>
                <a:cs typeface="Times New Roman" pitchFamily="18" charset="0"/>
              </a:rPr>
              <a:t>unii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monarhi</a:t>
            </a:r>
            <a:r>
              <a:rPr lang="en-US" dirty="0">
                <a:solidFill>
                  <a:srgbClr val="0000FF"/>
                </a:solidFill>
                <a:latin typeface="Times New Roman" pitchFamily="18" charset="0"/>
                <a:cs typeface="Times New Roman" pitchFamily="18" charset="0"/>
              </a:rPr>
              <a:t> f</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r</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discern</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m</a:t>
            </a:r>
            <a:r>
              <a:rPr lang="ro-RO" dirty="0">
                <a:solidFill>
                  <a:srgbClr val="0000FF"/>
                </a:solidFill>
                <a:latin typeface="Times New Roman" pitchFamily="18" charset="0"/>
                <a:cs typeface="Times New Roman" pitchFamily="18" charset="0"/>
              </a:rPr>
              <a:t>â</a:t>
            </a:r>
            <a:r>
              <a:rPr lang="en-US" dirty="0">
                <a:solidFill>
                  <a:srgbClr val="0000FF"/>
                </a:solidFill>
                <a:latin typeface="Times New Roman" pitchFamily="18" charset="0"/>
                <a:cs typeface="Times New Roman" pitchFamily="18" charset="0"/>
              </a:rPr>
              <a:t>nt.</a:t>
            </a:r>
            <a:endParaRPr lang="ro-RO" u="sng" dirty="0">
              <a:solidFill>
                <a:srgbClr val="0000FF"/>
              </a:solidFill>
              <a:latin typeface="Times New Roman" pitchFamily="18" charset="0"/>
              <a:cs typeface="Times New Roman" pitchFamily="18" charset="0"/>
            </a:endParaRPr>
          </a:p>
          <a:p>
            <a:pPr algn="just"/>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Portretele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Grigore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Ureche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sunt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clasice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anun</a:t>
            </a:r>
            <a:r>
              <a:rPr lang="ro-RO" dirty="0">
                <a:solidFill>
                  <a:srgbClr val="0000FF"/>
                </a:solidFill>
                <a:latin typeface="Times New Roman" pitchFamily="18" charset="0"/>
                <a:cs typeface="Times New Roman" pitchFamily="18" charset="0"/>
              </a:rPr>
              <a:t>ţă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tr</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s</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turile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fizice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apoi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cele</a:t>
            </a:r>
            <a:r>
              <a:rPr lang="en-US" dirty="0">
                <a:solidFill>
                  <a:srgbClr val="0000FF"/>
                </a:solidFill>
                <a:latin typeface="Times New Roman" pitchFamily="18" charset="0"/>
                <a:cs typeface="Times New Roman" pitchFamily="18" charset="0"/>
              </a:rPr>
              <a:t> morale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faptele</a:t>
            </a:r>
            <a:r>
              <a:rPr lang="en-US" dirty="0">
                <a:solidFill>
                  <a:srgbClr val="0000FF"/>
                </a:solidFill>
                <a:latin typeface="Times New Roman" pitchFamily="18" charset="0"/>
                <a:cs typeface="Times New Roman" pitchFamily="18" charset="0"/>
              </a:rPr>
              <a:t> care le </a:t>
            </a:r>
            <a:r>
              <a:rPr lang="en-US" dirty="0" err="1">
                <a:solidFill>
                  <a:srgbClr val="0000FF"/>
                </a:solidFill>
                <a:latin typeface="Times New Roman" pitchFamily="18" charset="0"/>
                <a:cs typeface="Times New Roman" pitchFamily="18" charset="0"/>
              </a:rPr>
              <a:t>justific</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cele</a:t>
            </a:r>
            <a:r>
              <a:rPr lang="en-US" dirty="0">
                <a:solidFill>
                  <a:srgbClr val="0000FF"/>
                </a:solidFill>
                <a:latin typeface="Times New Roman" pitchFamily="18" charset="0"/>
                <a:cs typeface="Times New Roman" pitchFamily="18" charset="0"/>
              </a:rPr>
              <a:t> din </a:t>
            </a:r>
            <a:r>
              <a:rPr lang="en-US" dirty="0" err="1">
                <a:solidFill>
                  <a:srgbClr val="0000FF"/>
                </a:solidFill>
                <a:latin typeface="Times New Roman" pitchFamily="18" charset="0"/>
                <a:cs typeface="Times New Roman" pitchFamily="18" charset="0"/>
              </a:rPr>
              <a:t>urm</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mai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reu</a:t>
            </a:r>
            <a:r>
              <a:rPr lang="ro-RO" dirty="0">
                <a:solidFill>
                  <a:srgbClr val="0000FF"/>
                </a:solidFill>
                <a:latin typeface="Times New Roman" pitchFamily="18" charset="0"/>
                <a:cs typeface="Times New Roman" pitchFamily="18" charset="0"/>
              </a:rPr>
              <a:t>ş</a:t>
            </a:r>
            <a:r>
              <a:rPr lang="en-US" dirty="0">
                <a:solidFill>
                  <a:srgbClr val="0000FF"/>
                </a:solidFill>
                <a:latin typeface="Times New Roman" pitchFamily="18" charset="0"/>
                <a:cs typeface="Times New Roman" pitchFamily="18" charset="0"/>
              </a:rPr>
              <a:t>it </a:t>
            </a:r>
            <a:r>
              <a:rPr lang="en-US" dirty="0" err="1">
                <a:solidFill>
                  <a:srgbClr val="0000FF"/>
                </a:solidFill>
                <a:latin typeface="Times New Roman" pitchFamily="18" charset="0"/>
                <a:cs typeface="Times New Roman" pitchFamily="18" charset="0"/>
              </a:rPr>
              <a:t>portret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este</a:t>
            </a:r>
            <a:r>
              <a:rPr lang="en-US" dirty="0">
                <a:solidFill>
                  <a:srgbClr val="0000FF"/>
                </a:solidFill>
                <a:latin typeface="Times New Roman" pitchFamily="18" charset="0"/>
                <a:cs typeface="Times New Roman" pitchFamily="18" charset="0"/>
              </a:rPr>
              <a:t> al </a:t>
            </a:r>
            <a:r>
              <a:rPr lang="en-US" dirty="0" err="1">
                <a:solidFill>
                  <a:srgbClr val="0000FF"/>
                </a:solidFill>
                <a:latin typeface="Times New Roman" pitchFamily="18" charset="0"/>
                <a:cs typeface="Times New Roman" pitchFamily="18" charset="0"/>
              </a:rPr>
              <a:t>lui</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tefan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cel</a:t>
            </a:r>
            <a:r>
              <a:rPr lang="en-US" dirty="0">
                <a:solidFill>
                  <a:srgbClr val="0000FF"/>
                </a:solidFill>
                <a:latin typeface="Times New Roman" pitchFamily="18" charset="0"/>
                <a:cs typeface="Times New Roman" pitchFamily="18" charset="0"/>
              </a:rPr>
              <a:t> Mare, care </a:t>
            </a:r>
            <a:r>
              <a:rPr lang="ro-RO" dirty="0">
                <a:solidFill>
                  <a:srgbClr val="0000FF"/>
                </a:solidFill>
                <a:latin typeface="Times New Roman" pitchFamily="18" charset="0"/>
                <a:cs typeface="Times New Roman" pitchFamily="18" charset="0"/>
              </a:rPr>
              <a:t>îş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dovede</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clasicismul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prin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impulsivitate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capacit</a:t>
            </a:r>
            <a:r>
              <a:rPr lang="ro-RO" dirty="0">
                <a:solidFill>
                  <a:srgbClr val="0000FF"/>
                </a:solidFill>
                <a:latin typeface="Times New Roman" pitchFamily="18" charset="0"/>
                <a:cs typeface="Times New Roman" pitchFamily="18" charset="0"/>
              </a:rPr>
              <a:t>ăţ</a:t>
            </a:r>
            <a:r>
              <a:rPr lang="en-US" dirty="0" err="1">
                <a:solidFill>
                  <a:srgbClr val="0000FF"/>
                </a:solidFill>
                <a:latin typeface="Times New Roman" pitchFamily="18" charset="0"/>
                <a:cs typeface="Times New Roman" pitchFamily="18" charset="0"/>
              </a:rPr>
              <a:t>ile</a:t>
            </a:r>
            <a:r>
              <a:rPr lang="en-US" dirty="0">
                <a:solidFill>
                  <a:srgbClr val="0000FF"/>
                </a:solidFill>
                <a:latin typeface="Times New Roman" pitchFamily="18" charset="0"/>
                <a:cs typeface="Times New Roman" pitchFamily="18" charset="0"/>
              </a:rPr>
              <a:t> morale, h</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rnicia</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agerimea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arta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militar</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vitejia</a:t>
            </a:r>
            <a:r>
              <a:rPr lang="en-US" dirty="0">
                <a:solidFill>
                  <a:srgbClr val="0000FF"/>
                </a:solidFill>
                <a:latin typeface="Times New Roman" pitchFamily="18" charset="0"/>
                <a:cs typeface="Times New Roman" pitchFamily="18" charset="0"/>
              </a:rPr>
              <a:t> f</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r</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seam</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n, </a:t>
            </a:r>
            <a:r>
              <a:rPr lang="en-US" dirty="0" err="1">
                <a:solidFill>
                  <a:srgbClr val="0000FF"/>
                </a:solidFill>
                <a:latin typeface="Times New Roman" pitchFamily="18" charset="0"/>
                <a:cs typeface="Times New Roman" pitchFamily="18" charset="0"/>
              </a:rPr>
              <a:t>capacitatea</a:t>
            </a:r>
            <a:r>
              <a:rPr lang="en-US" dirty="0">
                <a:solidFill>
                  <a:srgbClr val="0000FF"/>
                </a:solidFill>
                <a:latin typeface="Times New Roman" pitchFamily="18" charset="0"/>
                <a:cs typeface="Times New Roman" pitchFamily="18" charset="0"/>
              </a:rPr>
              <a:t> de </a:t>
            </a:r>
            <a:r>
              <a:rPr lang="en-US" dirty="0" err="1">
                <a:solidFill>
                  <a:srgbClr val="0000FF"/>
                </a:solidFill>
                <a:latin typeface="Times New Roman" pitchFamily="18" charset="0"/>
                <a:cs typeface="Times New Roman" pitchFamily="18" charset="0"/>
              </a:rPr>
              <a:t>jertf</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perseveren</a:t>
            </a:r>
            <a:r>
              <a:rPr lang="ro-RO" dirty="0">
                <a:solidFill>
                  <a:srgbClr val="0000FF"/>
                </a:solidFill>
                <a:latin typeface="Times New Roman" pitchFamily="18" charset="0"/>
                <a:cs typeface="Times New Roman" pitchFamily="18" charset="0"/>
              </a:rPr>
              <a:t>ţă</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a:t>
            </a:r>
            <a:r>
              <a:rPr lang="en-US" dirty="0">
                <a:solidFill>
                  <a:srgbClr val="0000FF"/>
                </a:solidFill>
                <a:latin typeface="Times New Roman" pitchFamily="18" charset="0"/>
                <a:cs typeface="Times New Roman" pitchFamily="18" charset="0"/>
              </a:rPr>
              <a:t>n </a:t>
            </a:r>
            <a:r>
              <a:rPr lang="en-US" dirty="0" err="1">
                <a:solidFill>
                  <a:srgbClr val="0000FF"/>
                </a:solidFill>
                <a:latin typeface="Times New Roman" pitchFamily="18" charset="0"/>
                <a:cs typeface="Times New Roman" pitchFamily="18" charset="0"/>
              </a:rPr>
              <a:t>lupt</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faptul</a:t>
            </a:r>
            <a:r>
              <a:rPr lang="en-US" dirty="0">
                <a:solidFill>
                  <a:srgbClr val="0000FF"/>
                </a:solidFill>
                <a:latin typeface="Times New Roman" pitchFamily="18" charset="0"/>
                <a:cs typeface="Times New Roman" pitchFamily="18" charset="0"/>
              </a:rPr>
              <a:t> c</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se </a:t>
            </a:r>
            <a:r>
              <a:rPr lang="ro-RO" dirty="0" err="1">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ncredea</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a:t>
            </a:r>
            <a:r>
              <a:rPr lang="en-US" dirty="0">
                <a:solidFill>
                  <a:srgbClr val="0000FF"/>
                </a:solidFill>
                <a:latin typeface="Times New Roman" pitchFamily="18" charset="0"/>
                <a:cs typeface="Times New Roman" pitchFamily="18" charset="0"/>
              </a:rPr>
              <a:t>n </a:t>
            </a:r>
            <a:r>
              <a:rPr lang="en-US" dirty="0" err="1">
                <a:solidFill>
                  <a:srgbClr val="0000FF"/>
                </a:solidFill>
                <a:latin typeface="Times New Roman" pitchFamily="18" charset="0"/>
                <a:cs typeface="Times New Roman" pitchFamily="18" charset="0"/>
              </a:rPr>
              <a:t>victorie</a:t>
            </a:r>
            <a:r>
              <a:rPr lang="en-US" dirty="0">
                <a:solidFill>
                  <a:srgbClr val="0000FF"/>
                </a:solidFill>
                <a:latin typeface="Times New Roman" pitchFamily="18" charset="0"/>
                <a:cs typeface="Times New Roman" pitchFamily="18" charset="0"/>
              </a:rPr>
              <a:t>. </a:t>
            </a:r>
            <a:endParaRPr lang="ro-RO" u="sng" dirty="0">
              <a:solidFill>
                <a:srgbClr val="0000FF"/>
              </a:solidFill>
              <a:latin typeface="Times New Roman" pitchFamily="18" charset="0"/>
              <a:cs typeface="Times New Roman" pitchFamily="18" charset="0"/>
            </a:endParaRPr>
          </a:p>
          <a:p>
            <a:endParaRPr lang="ro-RO"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C3885ED-95FE-4669-9CD4-EC3E81ADB60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0" y="0"/>
            <a:ext cx="9144001" cy="6858000"/>
          </a:xfrm>
          <a:prstGeom prst="rect">
            <a:avLst/>
          </a:prstGeom>
        </p:spPr>
      </p:pic>
      <p:sp>
        <p:nvSpPr>
          <p:cNvPr id="3" name="Subtitle 2"/>
          <p:cNvSpPr>
            <a:spLocks noGrp="1"/>
          </p:cNvSpPr>
          <p:nvPr>
            <p:ph type="subTitle" idx="1"/>
          </p:nvPr>
        </p:nvSpPr>
        <p:spPr>
          <a:xfrm>
            <a:off x="228600" y="228600"/>
            <a:ext cx="8686800" cy="6400800"/>
          </a:xfrm>
        </p:spPr>
        <p:txBody>
          <a:bodyPr>
            <a:normAutofit fontScale="70000" lnSpcReduction="20000"/>
          </a:bodyPr>
          <a:lstStyle/>
          <a:p>
            <a:pPr algn="l"/>
            <a:r>
              <a:rPr lang="en-US" dirty="0">
                <a:latin typeface="Times New Roman" pitchFamily="18" charset="0"/>
                <a:cs typeface="Times New Roman" pitchFamily="18" charset="0"/>
              </a:rPr>
              <a:t> </a:t>
            </a:r>
            <a:r>
              <a:rPr lang="ro-RO" dirty="0">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a:t>
            </a:r>
            <a:r>
              <a:rPr lang="en-US" dirty="0">
                <a:solidFill>
                  <a:srgbClr val="0000FF"/>
                </a:solidFill>
                <a:latin typeface="Times New Roman" pitchFamily="18" charset="0"/>
                <a:cs typeface="Times New Roman" pitchFamily="18" charset="0"/>
              </a:rPr>
              <a:t>n </a:t>
            </a:r>
            <a:r>
              <a:rPr lang="en-US" dirty="0" err="1">
                <a:solidFill>
                  <a:srgbClr val="0000FF"/>
                </a:solidFill>
                <a:latin typeface="Times New Roman" pitchFamily="18" charset="0"/>
                <a:cs typeface="Times New Roman" pitchFamily="18" charset="0"/>
              </a:rPr>
              <a:t>ceea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prive</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dialogul</a:t>
            </a:r>
            <a:r>
              <a:rPr lang="en-US" dirty="0">
                <a:solidFill>
                  <a:srgbClr val="0000FF"/>
                </a:solidFill>
                <a:latin typeface="Times New Roman" pitchFamily="18" charset="0"/>
                <a:cs typeface="Times New Roman" pitchFamily="18" charset="0"/>
              </a:rPr>
              <a:t>, la </a:t>
            </a:r>
            <a:r>
              <a:rPr lang="en-US" dirty="0" err="1">
                <a:solidFill>
                  <a:srgbClr val="0000FF"/>
                </a:solidFill>
                <a:latin typeface="Times New Roman" pitchFamily="18" charset="0"/>
                <a:cs typeface="Times New Roman" pitchFamily="18" charset="0"/>
              </a:rPr>
              <a:t>Grigore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Ureche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sunt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cunoscute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dialogurile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dintre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Petru</a:t>
            </a:r>
            <a:r>
              <a:rPr lang="en-US" dirty="0">
                <a:solidFill>
                  <a:srgbClr val="0000FF"/>
                </a:solidFill>
                <a:latin typeface="Times New Roman" pitchFamily="18" charset="0"/>
                <a:cs typeface="Times New Roman" pitchFamily="18" charset="0"/>
              </a:rPr>
              <a:t> Rare</a:t>
            </a:r>
            <a:r>
              <a:rPr lang="ro-RO" dirty="0">
                <a:solidFill>
                  <a:srgbClr val="0000FF"/>
                </a:solidFill>
                <a:latin typeface="Times New Roman" pitchFamily="18" charset="0"/>
                <a:cs typeface="Times New Roman" pitchFamily="18" charset="0"/>
              </a:rPr>
              <a:t>ş</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a:t>
            </a:r>
            <a:r>
              <a:rPr lang="en-US" dirty="0">
                <a:solidFill>
                  <a:srgbClr val="0000FF"/>
                </a:solidFill>
                <a:latin typeface="Times New Roman" pitchFamily="18" charset="0"/>
                <a:cs typeface="Times New Roman" pitchFamily="18" charset="0"/>
              </a:rPr>
              <a:t> se </a:t>
            </a:r>
            <a:r>
              <a:rPr lang="ro-RO" dirty="0" err="1">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ntorcea</a:t>
            </a:r>
            <a:r>
              <a:rPr lang="en-US" dirty="0">
                <a:solidFill>
                  <a:srgbClr val="0000FF"/>
                </a:solidFill>
                <a:latin typeface="Times New Roman" pitchFamily="18" charset="0"/>
                <a:cs typeface="Times New Roman" pitchFamily="18" charset="0"/>
              </a:rPr>
              <a:t> de la </a:t>
            </a:r>
            <a:r>
              <a:rPr lang="en-US" dirty="0" err="1">
                <a:solidFill>
                  <a:srgbClr val="0000FF"/>
                </a:solidFill>
                <a:latin typeface="Times New Roman" pitchFamily="18" charset="0"/>
                <a:cs typeface="Times New Roman" pitchFamily="18" charset="0"/>
              </a:rPr>
              <a:t>pescuit</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boierii</a:t>
            </a:r>
            <a:r>
              <a:rPr lang="en-US" dirty="0">
                <a:solidFill>
                  <a:srgbClr val="0000FF"/>
                </a:solidFill>
                <a:latin typeface="Times New Roman" pitchFamily="18" charset="0"/>
                <a:cs typeface="Times New Roman" pitchFamily="18" charset="0"/>
              </a:rPr>
              <a:t> care </a:t>
            </a:r>
            <a:r>
              <a:rPr lang="ro-RO" dirty="0">
                <a:solidFill>
                  <a:srgbClr val="0000FF"/>
                </a:solidFill>
                <a:latin typeface="Times New Roman" pitchFamily="18" charset="0"/>
                <a:cs typeface="Times New Roman" pitchFamily="18" charset="0"/>
              </a:rPr>
              <a:t>    </a:t>
            </a:r>
            <a:r>
              <a:rPr lang="en-US" dirty="0">
                <a:solidFill>
                  <a:srgbClr val="0000FF"/>
                </a:solidFill>
                <a:latin typeface="Times New Roman" pitchFamily="18" charset="0"/>
                <a:cs typeface="Times New Roman" pitchFamily="18" charset="0"/>
              </a:rPr>
              <a:t>l-au </a:t>
            </a:r>
            <a:r>
              <a:rPr lang="ro-RO" dirty="0">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nt</a:t>
            </a:r>
            <a:r>
              <a:rPr lang="ro-RO" dirty="0">
                <a:solidFill>
                  <a:srgbClr val="0000FF"/>
                </a:solidFill>
                <a:latin typeface="Times New Roman" pitchFamily="18" charset="0"/>
                <a:cs typeface="Times New Roman" pitchFamily="18" charset="0"/>
              </a:rPr>
              <a:t>â</a:t>
            </a:r>
            <a:r>
              <a:rPr lang="en-US" dirty="0" err="1">
                <a:solidFill>
                  <a:srgbClr val="0000FF"/>
                </a:solidFill>
                <a:latin typeface="Times New Roman" pitchFamily="18" charset="0"/>
                <a:cs typeface="Times New Roman" pitchFamily="18" charset="0"/>
              </a:rPr>
              <a:t>mpinat</a:t>
            </a:r>
            <a:r>
              <a:rPr lang="en-US" dirty="0">
                <a:solidFill>
                  <a:srgbClr val="0000FF"/>
                </a:solidFill>
                <a:latin typeface="Times New Roman" pitchFamily="18" charset="0"/>
                <a:cs typeface="Times New Roman" pitchFamily="18" charset="0"/>
              </a:rPr>
              <a:t>, ca mo</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tenitor</a:t>
            </a:r>
            <a:r>
              <a:rPr lang="en-US" dirty="0">
                <a:solidFill>
                  <a:srgbClr val="0000FF"/>
                </a:solidFill>
                <a:latin typeface="Times New Roman" pitchFamily="18" charset="0"/>
                <a:cs typeface="Times New Roman" pitchFamily="18" charset="0"/>
              </a:rPr>
              <a:t> al </a:t>
            </a:r>
            <a:r>
              <a:rPr lang="en-US" dirty="0" err="1">
                <a:solidFill>
                  <a:srgbClr val="0000FF"/>
                </a:solidFill>
                <a:latin typeface="Times New Roman" pitchFamily="18" charset="0"/>
                <a:cs typeface="Times New Roman" pitchFamily="18" charset="0"/>
              </a:rPr>
              <a:t>tronului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sau</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dialogul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Alexandru</a:t>
            </a:r>
            <a:r>
              <a:rPr lang="en-US" dirty="0">
                <a:solidFill>
                  <a:srgbClr val="0000FF"/>
                </a:solidFill>
                <a:latin typeface="Times New Roman" pitchFamily="18" charset="0"/>
                <a:cs typeface="Times New Roman" pitchFamily="18" charset="0"/>
              </a:rPr>
              <a:t> L</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pu</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neanu</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patru</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boieri</a:t>
            </a:r>
            <a:r>
              <a:rPr lang="en-US" dirty="0">
                <a:solidFill>
                  <a:srgbClr val="0000FF"/>
                </a:solidFill>
                <a:latin typeface="Times New Roman" pitchFamily="18" charset="0"/>
                <a:cs typeface="Times New Roman" pitchFamily="18" charset="0"/>
              </a:rPr>
              <a:t>.</a:t>
            </a:r>
            <a:endParaRPr lang="ro-RO" u="sng" dirty="0">
              <a:solidFill>
                <a:srgbClr val="0000FF"/>
              </a:solidFill>
              <a:latin typeface="Times New Roman" pitchFamily="18" charset="0"/>
              <a:cs typeface="Times New Roman" pitchFamily="18" charset="0"/>
            </a:endParaRPr>
          </a:p>
          <a:p>
            <a:pPr algn="l"/>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	</a:t>
            </a:r>
            <a:r>
              <a:rPr lang="en-US" dirty="0">
                <a:solidFill>
                  <a:srgbClr val="0000FF"/>
                </a:solidFill>
                <a:latin typeface="Times New Roman" pitchFamily="18" charset="0"/>
                <a:cs typeface="Times New Roman" pitchFamily="18" charset="0"/>
              </a:rPr>
              <a:t>“De </a:t>
            </a:r>
            <a:r>
              <a:rPr lang="en-US" dirty="0" err="1">
                <a:solidFill>
                  <a:srgbClr val="0000FF"/>
                </a:solidFill>
                <a:latin typeface="Times New Roman" pitchFamily="18" charset="0"/>
                <a:cs typeface="Times New Roman" pitchFamily="18" charset="0"/>
              </a:rPr>
              <a:t>neamul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moldovenilor</a:t>
            </a:r>
            <a:r>
              <a:rPr lang="en-US" dirty="0">
                <a:solidFill>
                  <a:srgbClr val="0000FF"/>
                </a:solidFill>
                <a:latin typeface="Times New Roman" pitchFamily="18" charset="0"/>
                <a:cs typeface="Times New Roman" pitchFamily="18" charset="0"/>
              </a:rPr>
              <a:t>”, de </a:t>
            </a:r>
            <a:r>
              <a:rPr lang="en-US" dirty="0" err="1">
                <a:solidFill>
                  <a:srgbClr val="0000FF"/>
                </a:solidFill>
                <a:latin typeface="Times New Roman" pitchFamily="18" charset="0"/>
                <a:cs typeface="Times New Roman" pitchFamily="18" charset="0"/>
              </a:rPr>
              <a:t>Miron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Costin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este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conceput</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a:t>
            </a:r>
            <a:r>
              <a:rPr lang="en-US" dirty="0">
                <a:solidFill>
                  <a:srgbClr val="0000FF"/>
                </a:solidFill>
                <a:latin typeface="Times New Roman" pitchFamily="18" charset="0"/>
                <a:cs typeface="Times New Roman" pitchFamily="18" charset="0"/>
              </a:rPr>
              <a:t>n </a:t>
            </a:r>
            <a:r>
              <a:rPr lang="en-US" dirty="0" err="1">
                <a:solidFill>
                  <a:srgbClr val="0000FF"/>
                </a:solidFill>
                <a:latin typeface="Times New Roman" pitchFamily="18" charset="0"/>
                <a:cs typeface="Times New Roman" pitchFamily="18" charset="0"/>
              </a:rPr>
              <a:t>stil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umanist</a:t>
            </a:r>
            <a:r>
              <a:rPr lang="en-US" dirty="0">
                <a:solidFill>
                  <a:srgbClr val="0000FF"/>
                </a:solidFill>
                <a:latin typeface="Times New Roman" pitchFamily="18" charset="0"/>
                <a:cs typeface="Times New Roman" pitchFamily="18" charset="0"/>
              </a:rPr>
              <a:t> ca o opera de </a:t>
            </a:r>
            <a:r>
              <a:rPr lang="en-US" dirty="0" err="1">
                <a:solidFill>
                  <a:srgbClr val="0000FF"/>
                </a:solidFill>
                <a:latin typeface="Times New Roman" pitchFamily="18" charset="0"/>
                <a:cs typeface="Times New Roman" pitchFamily="18" charset="0"/>
              </a:rPr>
              <a:t>sintez</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istoric</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geografic</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a:t>
            </a:r>
            <a:r>
              <a:rPr lang="en-US" dirty="0">
                <a:solidFill>
                  <a:srgbClr val="0000FF"/>
                </a:solidFill>
                <a:latin typeface="Times New Roman" pitchFamily="18" charset="0"/>
                <a:cs typeface="Times New Roman" pitchFamily="18" charset="0"/>
              </a:rPr>
              <a:t>n care se </a:t>
            </a:r>
            <a:r>
              <a:rPr lang="ro-RO" dirty="0">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ncadreaz</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etnogeneza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rom</a:t>
            </a:r>
            <a:r>
              <a:rPr lang="ro-RO" dirty="0">
                <a:solidFill>
                  <a:srgbClr val="0000FF"/>
                </a:solidFill>
                <a:latin typeface="Times New Roman" pitchFamily="18" charset="0"/>
                <a:cs typeface="Times New Roman" pitchFamily="18" charset="0"/>
              </a:rPr>
              <a:t>â</a:t>
            </a:r>
            <a:r>
              <a:rPr lang="en-US" dirty="0">
                <a:solidFill>
                  <a:srgbClr val="0000FF"/>
                </a:solidFill>
                <a:latin typeface="Times New Roman" pitchFamily="18" charset="0"/>
                <a:cs typeface="Times New Roman" pitchFamily="18" charset="0"/>
              </a:rPr>
              <a:t>n</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I</a:t>
            </a:r>
            <a:r>
              <a:rPr lang="en-US" dirty="0" err="1">
                <a:solidFill>
                  <a:srgbClr val="0000FF"/>
                </a:solidFill>
                <a:latin typeface="Times New Roman" pitchFamily="18" charset="0"/>
                <a:cs typeface="Times New Roman" pitchFamily="18" charset="0"/>
              </a:rPr>
              <a:t>storia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poporului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rom</a:t>
            </a:r>
            <a:r>
              <a:rPr lang="ro-RO" dirty="0">
                <a:solidFill>
                  <a:srgbClr val="0000FF"/>
                </a:solidFill>
                <a:latin typeface="Times New Roman" pitchFamily="18" charset="0"/>
                <a:cs typeface="Times New Roman" pitchFamily="18" charset="0"/>
              </a:rPr>
              <a:t>â</a:t>
            </a:r>
            <a:r>
              <a:rPr lang="en-US" dirty="0">
                <a:solidFill>
                  <a:srgbClr val="0000FF"/>
                </a:solidFill>
                <a:latin typeface="Times New Roman" pitchFamily="18" charset="0"/>
                <a:cs typeface="Times New Roman" pitchFamily="18" charset="0"/>
              </a:rPr>
              <a:t>n). </a:t>
            </a:r>
            <a:r>
              <a:rPr lang="ro-RO" dirty="0">
                <a:solidFill>
                  <a:srgbClr val="0000FF"/>
                </a:solidFill>
                <a:latin typeface="Times New Roman" pitchFamily="18" charset="0"/>
                <a:cs typeface="Times New Roman" pitchFamily="18" charset="0"/>
              </a:rPr>
              <a:t>Î</a:t>
            </a:r>
            <a:r>
              <a:rPr lang="en-US" dirty="0">
                <a:solidFill>
                  <a:srgbClr val="0000FF"/>
                </a:solidFill>
                <a:latin typeface="Times New Roman" pitchFamily="18" charset="0"/>
                <a:cs typeface="Times New Roman" pitchFamily="18" charset="0"/>
              </a:rPr>
              <a:t>n </a:t>
            </a:r>
            <a:r>
              <a:rPr lang="en-US" dirty="0" err="1">
                <a:solidFill>
                  <a:srgbClr val="0000FF"/>
                </a:solidFill>
                <a:latin typeface="Times New Roman" pitchFamily="18" charset="0"/>
                <a:cs typeface="Times New Roman" pitchFamily="18" charset="0"/>
              </a:rPr>
              <a:t>sprijinul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idei</a:t>
            </a:r>
            <a:r>
              <a:rPr lang="ro-RO" dirty="0">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originii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rom</a:t>
            </a:r>
            <a:r>
              <a:rPr lang="ro-RO" dirty="0">
                <a:solidFill>
                  <a:srgbClr val="0000FF"/>
                </a:solidFill>
                <a:latin typeface="Times New Roman" pitchFamily="18" charset="0"/>
                <a:cs typeface="Times New Roman" pitchFamily="18" charset="0"/>
              </a:rPr>
              <a:t>â</a:t>
            </a:r>
            <a:r>
              <a:rPr lang="en-US" dirty="0">
                <a:solidFill>
                  <a:srgbClr val="0000FF"/>
                </a:solidFill>
                <a:latin typeface="Times New Roman" pitchFamily="18" charset="0"/>
                <a:cs typeface="Times New Roman" pitchFamily="18" charset="0"/>
              </a:rPr>
              <a:t>ne, el </a:t>
            </a:r>
            <a:r>
              <a:rPr lang="en-US" dirty="0" err="1">
                <a:solidFill>
                  <a:srgbClr val="0000FF"/>
                </a:solidFill>
                <a:latin typeface="Times New Roman" pitchFamily="18" charset="0"/>
                <a:cs typeface="Times New Roman" pitchFamily="18" charset="0"/>
              </a:rPr>
              <a:t>aduce</a:t>
            </a:r>
            <a:r>
              <a:rPr lang="en-US" dirty="0">
                <a:solidFill>
                  <a:srgbClr val="0000FF"/>
                </a:solidFill>
                <a:latin typeface="Times New Roman" pitchFamily="18" charset="0"/>
                <a:cs typeface="Times New Roman" pitchFamily="18" charset="0"/>
              </a:rPr>
              <a:t> (dup</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argumentele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filosofice</a:t>
            </a:r>
            <a:r>
              <a:rPr lang="en-US" dirty="0">
                <a:solidFill>
                  <a:srgbClr val="0000FF"/>
                </a:solidFill>
                <a:latin typeface="Times New Roman" pitchFamily="18" charset="0"/>
                <a:cs typeface="Times New Roman" pitchFamily="18" charset="0"/>
              </a:rPr>
              <a:t> ale </a:t>
            </a:r>
            <a:r>
              <a:rPr lang="en-US" dirty="0" err="1">
                <a:solidFill>
                  <a:srgbClr val="0000FF"/>
                </a:solidFill>
                <a:latin typeface="Times New Roman" pitchFamily="18" charset="0"/>
                <a:cs typeface="Times New Roman" pitchFamily="18" charset="0"/>
              </a:rPr>
              <a:t>lui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Ureche</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argumente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arheologice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valul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Traian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inscrip</a:t>
            </a:r>
            <a:r>
              <a:rPr lang="ro-RO" dirty="0">
                <a:solidFill>
                  <a:srgbClr val="0000FF"/>
                </a:solidFill>
                <a:latin typeface="Times New Roman" pitchFamily="18" charset="0"/>
                <a:cs typeface="Times New Roman" pitchFamily="18" charset="0"/>
              </a:rPr>
              <a:t>ţ</a:t>
            </a:r>
            <a:r>
              <a:rPr lang="en-US" dirty="0">
                <a:solidFill>
                  <a:srgbClr val="0000FF"/>
                </a:solidFill>
                <a:latin typeface="Times New Roman" pitchFamily="18" charset="0"/>
                <a:cs typeface="Times New Roman" pitchFamily="18" charset="0"/>
              </a:rPr>
              <a:t>ii </a:t>
            </a:r>
            <a:r>
              <a:rPr lang="en-US" dirty="0" err="1">
                <a:solidFill>
                  <a:srgbClr val="0000FF"/>
                </a:solidFill>
                <a:latin typeface="Times New Roman" pitchFamily="18" charset="0"/>
                <a:cs typeface="Times New Roman" pitchFamily="18" charset="0"/>
              </a:rPr>
              <a:t>pe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pia</a:t>
            </a:r>
            <a:r>
              <a:rPr lang="ro-RO" dirty="0">
                <a:solidFill>
                  <a:srgbClr val="0000FF"/>
                </a:solidFill>
                <a:latin typeface="Times New Roman" pitchFamily="18" charset="0"/>
                <a:cs typeface="Times New Roman" pitchFamily="18" charset="0"/>
              </a:rPr>
              <a:t>tră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cet</a:t>
            </a:r>
            <a:r>
              <a:rPr lang="ro-RO" dirty="0">
                <a:solidFill>
                  <a:srgbClr val="0000FF"/>
                </a:solidFill>
                <a:latin typeface="Times New Roman" pitchFamily="18" charset="0"/>
                <a:cs typeface="Times New Roman" pitchFamily="18" charset="0"/>
              </a:rPr>
              <a:t>ăţ</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vechi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monede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Columna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Traian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etnografice</a:t>
            </a:r>
            <a:r>
              <a:rPr lang="en-US" dirty="0">
                <a:solidFill>
                  <a:srgbClr val="0000FF"/>
                </a:solidFill>
                <a:latin typeface="Times New Roman" pitchFamily="18" charset="0"/>
                <a:cs typeface="Times New Roman" pitchFamily="18" charset="0"/>
              </a:rPr>
              <a:t> (port, </a:t>
            </a:r>
            <a:r>
              <a:rPr lang="en-US" dirty="0" err="1">
                <a:solidFill>
                  <a:srgbClr val="0000FF"/>
                </a:solidFill>
                <a:latin typeface="Times New Roman" pitchFamily="18" charset="0"/>
                <a:cs typeface="Times New Roman" pitchFamily="18" charset="0"/>
              </a:rPr>
              <a:t>ceremonia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osp</a:t>
            </a:r>
            <a:r>
              <a:rPr lang="ro-RO" dirty="0">
                <a:solidFill>
                  <a:srgbClr val="0000FF"/>
                </a:solidFill>
                <a:latin typeface="Times New Roman" pitchFamily="18" charset="0"/>
                <a:cs typeface="Times New Roman" pitchFamily="18" charset="0"/>
              </a:rPr>
              <a:t>ăţ</a:t>
            </a:r>
            <a:r>
              <a:rPr lang="en-US" dirty="0" err="1">
                <a:solidFill>
                  <a:srgbClr val="0000FF"/>
                </a:solidFill>
                <a:latin typeface="Times New Roman" pitchFamily="18" charset="0"/>
                <a:cs typeface="Times New Roman" pitchFamily="18" charset="0"/>
              </a:rPr>
              <a:t>ului</a:t>
            </a:r>
            <a:r>
              <a:rPr lang="en-US" dirty="0">
                <a:solidFill>
                  <a:srgbClr val="0000FF"/>
                </a:solidFill>
                <a:latin typeface="Times New Roman" pitchFamily="18" charset="0"/>
                <a:cs typeface="Times New Roman" pitchFamily="18" charset="0"/>
              </a:rPr>
              <a:t>, a </a:t>
            </a:r>
            <a:r>
              <a:rPr lang="ro-RO" dirty="0">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nmorm</a:t>
            </a:r>
            <a:r>
              <a:rPr lang="ro-RO" dirty="0">
                <a:solidFill>
                  <a:srgbClr val="0000FF"/>
                </a:solidFill>
                <a:latin typeface="Times New Roman" pitchFamily="18" charset="0"/>
                <a:cs typeface="Times New Roman" pitchFamily="18" charset="0"/>
              </a:rPr>
              <a:t>â</a:t>
            </a:r>
            <a:r>
              <a:rPr lang="en-US" dirty="0" err="1">
                <a:solidFill>
                  <a:srgbClr val="0000FF"/>
                </a:solidFill>
                <a:latin typeface="Times New Roman" pitchFamily="18" charset="0"/>
                <a:cs typeface="Times New Roman" pitchFamily="18" charset="0"/>
              </a:rPr>
              <a:t>nt</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rii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similare</a:t>
            </a:r>
            <a:r>
              <a:rPr lang="en-US" dirty="0">
                <a:solidFill>
                  <a:srgbClr val="0000FF"/>
                </a:solidFill>
                <a:latin typeface="Times New Roman" pitchFamily="18" charset="0"/>
                <a:cs typeface="Times New Roman" pitchFamily="18" charset="0"/>
              </a:rPr>
              <a:t> cu </a:t>
            </a:r>
            <a:r>
              <a:rPr lang="en-US" dirty="0" err="1">
                <a:solidFill>
                  <a:srgbClr val="0000FF"/>
                </a:solidFill>
                <a:latin typeface="Times New Roman" pitchFamily="18" charset="0"/>
                <a:cs typeface="Times New Roman" pitchFamily="18" charset="0"/>
              </a:rPr>
              <a:t>cele</a:t>
            </a:r>
            <a:r>
              <a:rPr lang="en-US" dirty="0">
                <a:solidFill>
                  <a:srgbClr val="0000FF"/>
                </a:solidFill>
                <a:latin typeface="Times New Roman" pitchFamily="18" charset="0"/>
                <a:cs typeface="Times New Roman" pitchFamily="18" charset="0"/>
              </a:rPr>
              <a:t> ale </a:t>
            </a:r>
            <a:r>
              <a:rPr lang="en-US" dirty="0" err="1">
                <a:solidFill>
                  <a:srgbClr val="0000FF"/>
                </a:solidFill>
                <a:latin typeface="Times New Roman" pitchFamily="18" charset="0"/>
                <a:cs typeface="Times New Roman" pitchFamily="18" charset="0"/>
              </a:rPr>
              <a:t>rom</a:t>
            </a:r>
            <a:r>
              <a:rPr lang="ro-RO" dirty="0">
                <a:solidFill>
                  <a:srgbClr val="0000FF"/>
                </a:solidFill>
                <a:latin typeface="Times New Roman" pitchFamily="18" charset="0"/>
                <a:cs typeface="Times New Roman" pitchFamily="18" charset="0"/>
              </a:rPr>
              <a:t>â</a:t>
            </a:r>
            <a:r>
              <a:rPr lang="en-US" dirty="0" err="1">
                <a:solidFill>
                  <a:srgbClr val="0000FF"/>
                </a:solidFill>
                <a:latin typeface="Times New Roman" pitchFamily="18" charset="0"/>
                <a:cs typeface="Times New Roman" pitchFamily="18" charset="0"/>
              </a:rPr>
              <a:t>nilor</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argumente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folclorice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Dac</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Grigore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Ureche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avusese</a:t>
            </a:r>
            <a:r>
              <a:rPr lang="en-US" dirty="0">
                <a:solidFill>
                  <a:srgbClr val="0000FF"/>
                </a:solidFill>
                <a:latin typeface="Times New Roman" pitchFamily="18" charset="0"/>
                <a:cs typeface="Times New Roman" pitchFamily="18" charset="0"/>
              </a:rPr>
              <a:t> ca </a:t>
            </a:r>
            <a:r>
              <a:rPr lang="en-US" dirty="0" err="1">
                <a:solidFill>
                  <a:srgbClr val="0000FF"/>
                </a:solidFill>
                <a:latin typeface="Times New Roman" pitchFamily="18" charset="0"/>
                <a:cs typeface="Times New Roman" pitchFamily="18" charset="0"/>
              </a:rPr>
              <a:t>surs</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de </a:t>
            </a:r>
            <a:r>
              <a:rPr lang="en-US" dirty="0" err="1">
                <a:solidFill>
                  <a:srgbClr val="0000FF"/>
                </a:solidFill>
                <a:latin typeface="Times New Roman" pitchFamily="18" charset="0"/>
                <a:cs typeface="Times New Roman" pitchFamily="18" charset="0"/>
              </a:rPr>
              <a:t>inspira</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ie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Letopise</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Eustratie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Dragos</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Miron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Costin</a:t>
            </a:r>
            <a:r>
              <a:rPr lang="en-US" dirty="0">
                <a:solidFill>
                  <a:srgbClr val="0000FF"/>
                </a:solidFill>
                <a:latin typeface="Times New Roman" pitchFamily="18" charset="0"/>
                <a:cs typeface="Times New Roman" pitchFamily="18" charset="0"/>
              </a:rPr>
              <a:t> nu are </a:t>
            </a:r>
            <a:r>
              <a:rPr lang="en-US" dirty="0" err="1">
                <a:solidFill>
                  <a:srgbClr val="0000FF"/>
                </a:solidFill>
                <a:latin typeface="Times New Roman" pitchFamily="18" charset="0"/>
                <a:cs typeface="Times New Roman" pitchFamily="18" charset="0"/>
              </a:rPr>
              <a:t>drept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surs</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dec</a:t>
            </a:r>
            <a:r>
              <a:rPr lang="ro-RO" dirty="0">
                <a:solidFill>
                  <a:srgbClr val="0000FF"/>
                </a:solidFill>
                <a:latin typeface="Times New Roman" pitchFamily="18" charset="0"/>
                <a:cs typeface="Times New Roman" pitchFamily="18" charset="0"/>
              </a:rPr>
              <a:t>â</a:t>
            </a:r>
            <a:r>
              <a:rPr lang="en-US" dirty="0">
                <a:solidFill>
                  <a:srgbClr val="0000FF"/>
                </a:solidFill>
                <a:latin typeface="Times New Roman" pitchFamily="18" charset="0"/>
                <a:cs typeface="Times New Roman" pitchFamily="18" charset="0"/>
              </a:rPr>
              <a:t>t </a:t>
            </a:r>
            <a:r>
              <a:rPr lang="en-US" dirty="0" err="1">
                <a:solidFill>
                  <a:srgbClr val="0000FF"/>
                </a:solidFill>
                <a:latin typeface="Times New Roman" pitchFamily="18" charset="0"/>
                <a:cs typeface="Times New Roman" pitchFamily="18" charset="0"/>
              </a:rPr>
              <a:t>propria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memorie</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surse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externe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pe</a:t>
            </a:r>
            <a:r>
              <a:rPr lang="en-US" dirty="0">
                <a:solidFill>
                  <a:srgbClr val="0000FF"/>
                </a:solidFill>
                <a:latin typeface="Times New Roman" pitchFamily="18" charset="0"/>
                <a:cs typeface="Times New Roman" pitchFamily="18" charset="0"/>
              </a:rPr>
              <a:t> care le </a:t>
            </a:r>
            <a:r>
              <a:rPr lang="en-US" dirty="0" err="1">
                <a:solidFill>
                  <a:srgbClr val="0000FF"/>
                </a:solidFill>
                <a:latin typeface="Times New Roman" pitchFamily="18" charset="0"/>
                <a:cs typeface="Times New Roman" pitchFamily="18" charset="0"/>
              </a:rPr>
              <a:t>enumer</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la </a:t>
            </a:r>
            <a:r>
              <a:rPr lang="ro-RO" dirty="0" err="1">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nceputul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cronicii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Scrierea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cuprinde</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apte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capitole</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a:t>
            </a:r>
            <a:r>
              <a:rPr lang="en-US" dirty="0">
                <a:solidFill>
                  <a:srgbClr val="0000FF"/>
                </a:solidFill>
                <a:latin typeface="Times New Roman" pitchFamily="18" charset="0"/>
                <a:cs typeface="Times New Roman" pitchFamily="18" charset="0"/>
              </a:rPr>
              <a:t>n care </a:t>
            </a:r>
            <a:r>
              <a:rPr lang="en-US" dirty="0" err="1">
                <a:solidFill>
                  <a:srgbClr val="0000FF"/>
                </a:solidFill>
                <a:latin typeface="Times New Roman" pitchFamily="18" charset="0"/>
                <a:cs typeface="Times New Roman" pitchFamily="18" charset="0"/>
              </a:rPr>
              <a:t>Miron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Costin</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mplete</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te</a:t>
            </a:r>
            <a:r>
              <a:rPr lang="en-US" dirty="0">
                <a:solidFill>
                  <a:srgbClr val="0000FF"/>
                </a:solidFill>
                <a:latin typeface="Times New Roman" pitchFamily="18" charset="0"/>
                <a:cs typeface="Times New Roman" pitchFamily="18" charset="0"/>
              </a:rPr>
              <a:t> date </a:t>
            </a:r>
            <a:r>
              <a:rPr lang="en-US" dirty="0" err="1">
                <a:solidFill>
                  <a:srgbClr val="0000FF"/>
                </a:solidFill>
                <a:latin typeface="Times New Roman" pitchFamily="18" charset="0"/>
                <a:cs typeface="Times New Roman" pitchFamily="18" charset="0"/>
              </a:rPr>
              <a:t>referitoare</a:t>
            </a:r>
            <a:r>
              <a:rPr lang="en-US" dirty="0">
                <a:solidFill>
                  <a:srgbClr val="0000FF"/>
                </a:solidFill>
                <a:latin typeface="Times New Roman" pitchFamily="18" charset="0"/>
                <a:cs typeface="Times New Roman" pitchFamily="18" charset="0"/>
              </a:rPr>
              <a:t> la Italia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la </a:t>
            </a:r>
            <a:r>
              <a:rPr lang="en-US" dirty="0" err="1">
                <a:solidFill>
                  <a:srgbClr val="0000FF"/>
                </a:solidFill>
                <a:latin typeface="Times New Roman" pitchFamily="18" charset="0"/>
                <a:cs typeface="Times New Roman" pitchFamily="18" charset="0"/>
              </a:rPr>
              <a:t>Imperiul</a:t>
            </a:r>
            <a:r>
              <a:rPr lang="en-US" dirty="0">
                <a:solidFill>
                  <a:srgbClr val="0000FF"/>
                </a:solidFill>
                <a:latin typeface="Times New Roman" pitchFamily="18" charset="0"/>
                <a:cs typeface="Times New Roman" pitchFamily="18" charset="0"/>
              </a:rPr>
              <a:t> Roman cu </a:t>
            </a:r>
            <a:r>
              <a:rPr lang="en-US" dirty="0" err="1">
                <a:solidFill>
                  <a:srgbClr val="0000FF"/>
                </a:solidFill>
                <a:latin typeface="Times New Roman" pitchFamily="18" charset="0"/>
                <a:cs typeface="Times New Roman" pitchFamily="18" charset="0"/>
              </a:rPr>
              <a:t>cele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privind</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situa</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ia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Daciei</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a:t>
            </a:r>
            <a:r>
              <a:rPr lang="en-US" dirty="0">
                <a:solidFill>
                  <a:srgbClr val="0000FF"/>
                </a:solidFill>
                <a:latin typeface="Times New Roman" pitchFamily="18" charset="0"/>
                <a:cs typeface="Times New Roman" pitchFamily="18" charset="0"/>
              </a:rPr>
              <a:t>n </a:t>
            </a:r>
            <a:r>
              <a:rPr lang="en-US" dirty="0" err="1">
                <a:solidFill>
                  <a:srgbClr val="0000FF"/>
                </a:solidFill>
                <a:latin typeface="Times New Roman" pitchFamily="18" charset="0"/>
                <a:cs typeface="Times New Roman" pitchFamily="18" charset="0"/>
              </a:rPr>
              <a:t>momentul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cuceririi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ei</a:t>
            </a:r>
            <a:r>
              <a:rPr lang="en-US" dirty="0">
                <a:solidFill>
                  <a:srgbClr val="0000FF"/>
                </a:solidFill>
                <a:latin typeface="Times New Roman" pitchFamily="18" charset="0"/>
                <a:cs typeface="Times New Roman" pitchFamily="18" charset="0"/>
              </a:rPr>
              <a:t> de c</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tre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Traian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astfel</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nc</a:t>
            </a:r>
            <a:r>
              <a:rPr lang="ro-RO" dirty="0">
                <a:solidFill>
                  <a:srgbClr val="0000FF"/>
                </a:solidFill>
                <a:latin typeface="Times New Roman" pitchFamily="18" charset="0"/>
                <a:cs typeface="Times New Roman" pitchFamily="18" charset="0"/>
              </a:rPr>
              <a:t>â</a:t>
            </a:r>
            <a:r>
              <a:rPr lang="en-US" dirty="0">
                <a:solidFill>
                  <a:srgbClr val="0000FF"/>
                </a:solidFill>
                <a:latin typeface="Times New Roman" pitchFamily="18" charset="0"/>
                <a:cs typeface="Times New Roman" pitchFamily="18" charset="0"/>
              </a:rPr>
              <a:t>t s</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rezulte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geneza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poporului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rom</a:t>
            </a:r>
            <a:r>
              <a:rPr lang="ro-RO" dirty="0">
                <a:solidFill>
                  <a:srgbClr val="0000FF"/>
                </a:solidFill>
                <a:latin typeface="Times New Roman" pitchFamily="18" charset="0"/>
                <a:cs typeface="Times New Roman" pitchFamily="18" charset="0"/>
              </a:rPr>
              <a:t>â</a:t>
            </a:r>
            <a:r>
              <a:rPr lang="en-US" dirty="0">
                <a:solidFill>
                  <a:srgbClr val="0000FF"/>
                </a:solidFill>
                <a:latin typeface="Times New Roman" pitchFamily="18" charset="0"/>
                <a:cs typeface="Times New Roman" pitchFamily="18" charset="0"/>
              </a:rPr>
              <a:t>n din </a:t>
            </a:r>
            <a:r>
              <a:rPr lang="en-US" dirty="0" err="1">
                <a:solidFill>
                  <a:srgbClr val="0000FF"/>
                </a:solidFill>
                <a:latin typeface="Times New Roman" pitchFamily="18" charset="0"/>
                <a:cs typeface="Times New Roman" pitchFamily="18" charset="0"/>
              </a:rPr>
              <a:t>contopirea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dacilor</a:t>
            </a:r>
            <a:r>
              <a:rPr lang="en-US" dirty="0">
                <a:solidFill>
                  <a:srgbClr val="0000FF"/>
                </a:solidFill>
                <a:latin typeface="Times New Roman" pitchFamily="18" charset="0"/>
                <a:cs typeface="Times New Roman" pitchFamily="18" charset="0"/>
              </a:rPr>
              <a:t> cu </a:t>
            </a:r>
            <a:r>
              <a:rPr lang="en-US" dirty="0" err="1">
                <a:solidFill>
                  <a:srgbClr val="0000FF"/>
                </a:solidFill>
                <a:latin typeface="Times New Roman" pitchFamily="18" charset="0"/>
                <a:cs typeface="Times New Roman" pitchFamily="18" charset="0"/>
              </a:rPr>
              <a:t>romanii</a:t>
            </a:r>
            <a:r>
              <a:rPr lang="en-US" dirty="0">
                <a:solidFill>
                  <a:srgbClr val="0000FF"/>
                </a:solidFill>
                <a:latin typeface="Times New Roman" pitchFamily="18" charset="0"/>
                <a:cs typeface="Times New Roman" pitchFamily="18" charset="0"/>
              </a:rPr>
              <a:t>. </a:t>
            </a:r>
            <a:endParaRPr lang="ro-RO" u="sng" dirty="0">
              <a:solidFill>
                <a:srgbClr val="0000FF"/>
              </a:solidFill>
              <a:latin typeface="Times New Roman" pitchFamily="18" charset="0"/>
              <a:cs typeface="Times New Roman" pitchFamily="18" charset="0"/>
            </a:endParaRPr>
          </a:p>
          <a:p>
            <a:pPr algn="l"/>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	</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Cartea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este</a:t>
            </a:r>
            <a:r>
              <a:rPr lang="en-US" dirty="0">
                <a:solidFill>
                  <a:srgbClr val="0000FF"/>
                </a:solidFill>
                <a:latin typeface="Times New Roman" pitchFamily="18" charset="0"/>
                <a:cs typeface="Times New Roman" pitchFamily="18" charset="0"/>
              </a:rPr>
              <a:t> o </a:t>
            </a:r>
            <a:r>
              <a:rPr lang="en-US" dirty="0" err="1">
                <a:solidFill>
                  <a:srgbClr val="0000FF"/>
                </a:solidFill>
                <a:latin typeface="Times New Roman" pitchFamily="18" charset="0"/>
                <a:cs typeface="Times New Roman" pitchFamily="18" charset="0"/>
              </a:rPr>
              <a:t>scriere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privitoare</a:t>
            </a:r>
            <a:r>
              <a:rPr lang="en-US" dirty="0">
                <a:solidFill>
                  <a:srgbClr val="0000FF"/>
                </a:solidFill>
                <a:latin typeface="Times New Roman" pitchFamily="18" charset="0"/>
                <a:cs typeface="Times New Roman" pitchFamily="18" charset="0"/>
              </a:rPr>
              <a:t> la </a:t>
            </a:r>
            <a:r>
              <a:rPr lang="en-US" dirty="0" err="1">
                <a:solidFill>
                  <a:srgbClr val="0000FF"/>
                </a:solidFill>
                <a:latin typeface="Times New Roman" pitchFamily="18" charset="0"/>
                <a:cs typeface="Times New Roman" pitchFamily="18" charset="0"/>
              </a:rPr>
              <a:t>originile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lumii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izvor</a:t>
            </a:r>
            <a:r>
              <a:rPr lang="ro-RO" dirty="0">
                <a:solidFill>
                  <a:srgbClr val="0000FF"/>
                </a:solidFill>
                <a:latin typeface="Times New Roman" pitchFamily="18" charset="0"/>
                <a:cs typeface="Times New Roman" pitchFamily="18" charset="0"/>
              </a:rPr>
              <a:t>â</a:t>
            </a:r>
            <a:r>
              <a:rPr lang="en-US" dirty="0">
                <a:solidFill>
                  <a:srgbClr val="0000FF"/>
                </a:solidFill>
                <a:latin typeface="Times New Roman" pitchFamily="18" charset="0"/>
                <a:cs typeface="Times New Roman" pitchFamily="18" charset="0"/>
              </a:rPr>
              <a:t>t</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din </a:t>
            </a:r>
            <a:r>
              <a:rPr lang="en-US" dirty="0" err="1">
                <a:solidFill>
                  <a:srgbClr val="0000FF"/>
                </a:solidFill>
                <a:latin typeface="Times New Roman" pitchFamily="18" charset="0"/>
                <a:cs typeface="Times New Roman" pitchFamily="18" charset="0"/>
              </a:rPr>
              <a:t>durerea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inimii</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din </a:t>
            </a:r>
            <a:r>
              <a:rPr lang="en-US" dirty="0" err="1">
                <a:solidFill>
                  <a:srgbClr val="0000FF"/>
                </a:solidFill>
                <a:latin typeface="Times New Roman" pitchFamily="18" charset="0"/>
                <a:cs typeface="Times New Roman" pitchFamily="18" charset="0"/>
              </a:rPr>
              <a:t>dorin</a:t>
            </a:r>
            <a:r>
              <a:rPr lang="ro-RO" dirty="0">
                <a:solidFill>
                  <a:srgbClr val="0000FF"/>
                </a:solidFill>
                <a:latin typeface="Times New Roman" pitchFamily="18" charset="0"/>
                <a:cs typeface="Times New Roman" pitchFamily="18" charset="0"/>
              </a:rPr>
              <a:t>ţ</a:t>
            </a:r>
            <a:r>
              <a:rPr lang="en-US" dirty="0">
                <a:solidFill>
                  <a:srgbClr val="0000FF"/>
                </a:solidFill>
                <a:latin typeface="Times New Roman" pitchFamily="18" charset="0"/>
                <a:cs typeface="Times New Roman" pitchFamily="18" charset="0"/>
              </a:rPr>
              <a:t>a de a nu-</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l</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sa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neamul</a:t>
            </a:r>
            <a:r>
              <a:rPr lang="en-US" dirty="0">
                <a:solidFill>
                  <a:srgbClr val="0000FF"/>
                </a:solidFill>
                <a:latin typeface="Times New Roman" pitchFamily="18" charset="0"/>
                <a:cs typeface="Times New Roman" pitchFamily="18" charset="0"/>
              </a:rPr>
              <a:t> cu mare </a:t>
            </a:r>
            <a:r>
              <a:rPr lang="en-US" dirty="0" err="1">
                <a:solidFill>
                  <a:srgbClr val="0000FF"/>
                </a:solidFill>
                <a:latin typeface="Times New Roman" pitchFamily="18" charset="0"/>
                <a:cs typeface="Times New Roman" pitchFamily="18" charset="0"/>
              </a:rPr>
              <a:t>ocar</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nfundat</a:t>
            </a:r>
            <a:r>
              <a:rPr lang="en-US" dirty="0">
                <a:solidFill>
                  <a:srgbClr val="0000FF"/>
                </a:solidFill>
                <a:latin typeface="Times New Roman" pitchFamily="18" charset="0"/>
                <a:cs typeface="Times New Roman" pitchFamily="18" charset="0"/>
              </a:rPr>
              <a:t> de </a:t>
            </a:r>
            <a:r>
              <a:rPr lang="en-US" dirty="0" err="1">
                <a:solidFill>
                  <a:srgbClr val="0000FF"/>
                </a:solidFill>
                <a:latin typeface="Times New Roman" pitchFamily="18" charset="0"/>
                <a:cs typeface="Times New Roman" pitchFamily="18" charset="0"/>
              </a:rPr>
              <a:t>basmele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interpolatorilor</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Ureche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sau</a:t>
            </a:r>
            <a:r>
              <a:rPr lang="en-US" dirty="0">
                <a:solidFill>
                  <a:srgbClr val="0000FF"/>
                </a:solidFill>
                <a:latin typeface="Times New Roman" pitchFamily="18" charset="0"/>
                <a:cs typeface="Times New Roman" pitchFamily="18" charset="0"/>
              </a:rPr>
              <a:t> ale </a:t>
            </a:r>
            <a:r>
              <a:rPr lang="en-US" dirty="0" err="1">
                <a:solidFill>
                  <a:srgbClr val="0000FF"/>
                </a:solidFill>
                <a:latin typeface="Times New Roman" pitchFamily="18" charset="0"/>
                <a:cs typeface="Times New Roman" pitchFamily="18" charset="0"/>
              </a:rPr>
              <a:t>altor</a:t>
            </a:r>
            <a:r>
              <a:rPr lang="en-US" dirty="0">
                <a:solidFill>
                  <a:srgbClr val="0000FF"/>
                </a:solidFill>
                <a:latin typeface="Times New Roman" pitchFamily="18" charset="0"/>
                <a:cs typeface="Times New Roman" pitchFamily="18" charset="0"/>
              </a:rPr>
              <a:t> r</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u </a:t>
            </a:r>
            <a:r>
              <a:rPr lang="en-US" dirty="0" err="1">
                <a:solidFill>
                  <a:srgbClr val="0000FF"/>
                </a:solidFill>
                <a:latin typeface="Times New Roman" pitchFamily="18" charset="0"/>
                <a:cs typeface="Times New Roman" pitchFamily="18" charset="0"/>
              </a:rPr>
              <a:t>voitori</a:t>
            </a:r>
            <a:r>
              <a:rPr lang="en-US" dirty="0">
                <a:solidFill>
                  <a:srgbClr val="0000FF"/>
                </a:solidFill>
                <a:latin typeface="Times New Roman" pitchFamily="18" charset="0"/>
                <a:cs typeface="Times New Roman" pitchFamily="18" charset="0"/>
              </a:rPr>
              <a:t>. Este </a:t>
            </a:r>
            <a:r>
              <a:rPr lang="en-US" dirty="0" err="1">
                <a:solidFill>
                  <a:srgbClr val="0000FF"/>
                </a:solidFill>
                <a:latin typeface="Times New Roman" pitchFamily="18" charset="0"/>
                <a:cs typeface="Times New Roman" pitchFamily="18" charset="0"/>
              </a:rPr>
              <a:t>dorin</a:t>
            </a:r>
            <a:r>
              <a:rPr lang="ro-RO" dirty="0">
                <a:solidFill>
                  <a:srgbClr val="0000FF"/>
                </a:solidFill>
                <a:latin typeface="Times New Roman" pitchFamily="18" charset="0"/>
                <a:cs typeface="Times New Roman" pitchFamily="18" charset="0"/>
              </a:rPr>
              <a:t>ţ</a:t>
            </a:r>
            <a:r>
              <a:rPr lang="en-US" dirty="0">
                <a:solidFill>
                  <a:srgbClr val="0000FF"/>
                </a:solidFill>
                <a:latin typeface="Times New Roman" pitchFamily="18" charset="0"/>
                <a:cs typeface="Times New Roman" pitchFamily="18" charset="0"/>
              </a:rPr>
              <a:t>a </a:t>
            </a:r>
            <a:r>
              <a:rPr lang="en-US" dirty="0" err="1">
                <a:solidFill>
                  <a:srgbClr val="0000FF"/>
                </a:solidFill>
                <a:latin typeface="Times New Roman" pitchFamily="18" charset="0"/>
                <a:cs typeface="Times New Roman" pitchFamily="18" charset="0"/>
              </a:rPr>
              <a:t>patriotului</a:t>
            </a:r>
            <a:r>
              <a:rPr lang="en-US" dirty="0">
                <a:solidFill>
                  <a:srgbClr val="0000FF"/>
                </a:solidFill>
                <a:latin typeface="Times New Roman" pitchFamily="18" charset="0"/>
                <a:cs typeface="Times New Roman" pitchFamily="18" charset="0"/>
              </a:rPr>
              <a:t> de a nu l</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sa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istoria</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ţă</a:t>
            </a:r>
            <a:r>
              <a:rPr lang="en-US" dirty="0" err="1">
                <a:solidFill>
                  <a:srgbClr val="0000FF"/>
                </a:solidFill>
                <a:latin typeface="Times New Roman" pitchFamily="18" charset="0"/>
                <a:cs typeface="Times New Roman" pitchFamily="18" charset="0"/>
              </a:rPr>
              <a:t>rii</a:t>
            </a:r>
            <a:r>
              <a:rPr lang="en-US" dirty="0">
                <a:solidFill>
                  <a:srgbClr val="0000FF"/>
                </a:solidFill>
                <a:latin typeface="Times New Roman" pitchFamily="18" charset="0"/>
                <a:cs typeface="Times New Roman" pitchFamily="18" charset="0"/>
              </a:rPr>
              <a:t> la </a:t>
            </a:r>
            <a:r>
              <a:rPr lang="en-US" dirty="0" err="1">
                <a:solidFill>
                  <a:srgbClr val="0000FF"/>
                </a:solidFill>
                <a:latin typeface="Times New Roman" pitchFamily="18" charset="0"/>
                <a:cs typeface="Times New Roman" pitchFamily="18" charset="0"/>
              </a:rPr>
              <a:t>cheremul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unor</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neaveni</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care </a:t>
            </a:r>
            <a:r>
              <a:rPr lang="en-US" dirty="0" err="1">
                <a:solidFill>
                  <a:srgbClr val="0000FF"/>
                </a:solidFill>
                <a:latin typeface="Times New Roman" pitchFamily="18" charset="0"/>
                <a:cs typeface="Times New Roman" pitchFamily="18" charset="0"/>
              </a:rPr>
              <a:t>murd</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resc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imaginea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acestui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neam</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viteaz</a:t>
            </a:r>
            <a:r>
              <a:rPr lang="en-US" dirty="0">
                <a:solidFill>
                  <a:srgbClr val="0000FF"/>
                </a:solidFill>
                <a:latin typeface="Times New Roman" pitchFamily="18" charset="0"/>
                <a:cs typeface="Times New Roman" pitchFamily="18" charset="0"/>
              </a:rPr>
              <a:t>.</a:t>
            </a:r>
            <a:endParaRPr lang="ro-RO" dirty="0">
              <a:solidFill>
                <a:srgbClr val="0000FF"/>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107FDD5-AA65-4C45-AA58-70DDF74901D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0" y="0"/>
            <a:ext cx="9144001" cy="6858000"/>
          </a:xfrm>
          <a:prstGeom prst="rect">
            <a:avLst/>
          </a:prstGeom>
        </p:spPr>
      </p:pic>
      <p:sp>
        <p:nvSpPr>
          <p:cNvPr id="3" name="Subtitle 2"/>
          <p:cNvSpPr>
            <a:spLocks noGrp="1"/>
          </p:cNvSpPr>
          <p:nvPr>
            <p:ph type="subTitle" idx="1"/>
          </p:nvPr>
        </p:nvSpPr>
        <p:spPr>
          <a:xfrm>
            <a:off x="228600" y="152400"/>
            <a:ext cx="8686800" cy="6477000"/>
          </a:xfrm>
        </p:spPr>
        <p:txBody>
          <a:bodyPr>
            <a:normAutofit fontScale="70000" lnSpcReduction="20000"/>
          </a:bodyPr>
          <a:lstStyle/>
          <a:p>
            <a:pPr algn="just"/>
            <a:r>
              <a:rPr lang="ro-RO" dirty="0">
                <a:solidFill>
                  <a:schemeClr val="tx2">
                    <a:lumMod val="60000"/>
                    <a:lumOff val="40000"/>
                  </a:schemeClr>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Primul</a:t>
            </a:r>
            <a:r>
              <a:rPr lang="en-US" dirty="0">
                <a:solidFill>
                  <a:srgbClr val="0000FF"/>
                </a:solidFill>
                <a:latin typeface="Times New Roman" pitchFamily="18" charset="0"/>
                <a:cs typeface="Times New Roman" pitchFamily="18" charset="0"/>
              </a:rPr>
              <a:t> capitol al </a:t>
            </a:r>
            <a:r>
              <a:rPr lang="en-US" dirty="0" err="1">
                <a:solidFill>
                  <a:srgbClr val="0000FF"/>
                </a:solidFill>
                <a:latin typeface="Times New Roman" pitchFamily="18" charset="0"/>
                <a:cs typeface="Times New Roman" pitchFamily="18" charset="0"/>
              </a:rPr>
              <a:t>scrierii,“De</a:t>
            </a:r>
            <a:r>
              <a:rPr lang="en-US" dirty="0">
                <a:solidFill>
                  <a:srgbClr val="0000FF"/>
                </a:solidFill>
                <a:latin typeface="Times New Roman" pitchFamily="18" charset="0"/>
                <a:cs typeface="Times New Roman" pitchFamily="18" charset="0"/>
              </a:rPr>
              <a:t> Italia”, </a:t>
            </a:r>
            <a:r>
              <a:rPr lang="en-US" dirty="0" err="1">
                <a:solidFill>
                  <a:srgbClr val="0000FF"/>
                </a:solidFill>
                <a:latin typeface="Times New Roman" pitchFamily="18" charset="0"/>
                <a:cs typeface="Times New Roman" pitchFamily="18" charset="0"/>
              </a:rPr>
              <a:t>reprezint</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o </a:t>
            </a:r>
            <a:r>
              <a:rPr lang="en-US" dirty="0" err="1">
                <a:solidFill>
                  <a:srgbClr val="0000FF"/>
                </a:solidFill>
                <a:latin typeface="Times New Roman" pitchFamily="18" charset="0"/>
                <a:cs typeface="Times New Roman" pitchFamily="18" charset="0"/>
              </a:rPr>
              <a:t>lucrare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geografic</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etnografic</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 </a:t>
            </a:r>
            <a:r>
              <a:rPr lang="en-US" dirty="0" err="1">
                <a:solidFill>
                  <a:srgbClr val="0000FF"/>
                </a:solidFill>
                <a:latin typeface="Times New Roman" pitchFamily="18" charset="0"/>
                <a:cs typeface="Times New Roman" pitchFamily="18" charset="0"/>
              </a:rPr>
              <a:t>Italiei</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a:t>
            </a:r>
            <a:r>
              <a:rPr lang="en-US" dirty="0">
                <a:solidFill>
                  <a:srgbClr val="0000FF"/>
                </a:solidFill>
                <a:latin typeface="Times New Roman" pitchFamily="18" charset="0"/>
                <a:cs typeface="Times New Roman" pitchFamily="18" charset="0"/>
              </a:rPr>
              <a:t>n </a:t>
            </a:r>
            <a:r>
              <a:rPr lang="en-US" dirty="0" err="1">
                <a:solidFill>
                  <a:srgbClr val="0000FF"/>
                </a:solidFill>
                <a:latin typeface="Times New Roman" pitchFamily="18" charset="0"/>
                <a:cs typeface="Times New Roman" pitchFamily="18" charset="0"/>
              </a:rPr>
              <a:t>acest</a:t>
            </a:r>
            <a:r>
              <a:rPr lang="en-US" dirty="0">
                <a:solidFill>
                  <a:srgbClr val="0000FF"/>
                </a:solidFill>
                <a:latin typeface="Times New Roman" pitchFamily="18" charset="0"/>
                <a:cs typeface="Times New Roman" pitchFamily="18" charset="0"/>
              </a:rPr>
              <a:t> capitol, </a:t>
            </a:r>
            <a:r>
              <a:rPr lang="en-US" dirty="0" err="1">
                <a:solidFill>
                  <a:srgbClr val="0000FF"/>
                </a:solidFill>
                <a:latin typeface="Times New Roman" pitchFamily="18" charset="0"/>
                <a:cs typeface="Times New Roman" pitchFamily="18" charset="0"/>
              </a:rPr>
              <a:t>autorul</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asum</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rolul</a:t>
            </a:r>
            <a:r>
              <a:rPr lang="en-US" dirty="0">
                <a:solidFill>
                  <a:srgbClr val="0000FF"/>
                </a:solidFill>
                <a:latin typeface="Times New Roman" pitchFamily="18" charset="0"/>
                <a:cs typeface="Times New Roman" pitchFamily="18" charset="0"/>
              </a:rPr>
              <a:t> de </a:t>
            </a:r>
            <a:r>
              <a:rPr lang="en-US" dirty="0" err="1">
                <a:solidFill>
                  <a:srgbClr val="0000FF"/>
                </a:solidFill>
                <a:latin typeface="Times New Roman" pitchFamily="18" charset="0"/>
                <a:cs typeface="Times New Roman" pitchFamily="18" charset="0"/>
              </a:rPr>
              <a:t>martor</a:t>
            </a:r>
            <a:r>
              <a:rPr lang="en-US" dirty="0">
                <a:solidFill>
                  <a:srgbClr val="0000FF"/>
                </a:solidFill>
                <a:latin typeface="Times New Roman" pitchFamily="18" charset="0"/>
                <a:cs typeface="Times New Roman" pitchFamily="18" charset="0"/>
              </a:rPr>
              <a:t>, el </a:t>
            </a:r>
            <a:r>
              <a:rPr lang="en-US" dirty="0" err="1">
                <a:solidFill>
                  <a:srgbClr val="0000FF"/>
                </a:solidFill>
                <a:latin typeface="Times New Roman" pitchFamily="18" charset="0"/>
                <a:cs typeface="Times New Roman" pitchFamily="18" charset="0"/>
              </a:rPr>
              <a:t>povestind</a:t>
            </a:r>
            <a:r>
              <a:rPr lang="en-US" dirty="0">
                <a:solidFill>
                  <a:srgbClr val="0000FF"/>
                </a:solidFill>
                <a:latin typeface="Times New Roman" pitchFamily="18" charset="0"/>
                <a:cs typeface="Times New Roman" pitchFamily="18" charset="0"/>
              </a:rPr>
              <a:t> sub forma </a:t>
            </a:r>
            <a:r>
              <a:rPr lang="en-US" dirty="0" err="1">
                <a:solidFill>
                  <a:srgbClr val="0000FF"/>
                </a:solidFill>
                <a:latin typeface="Times New Roman" pitchFamily="18" charset="0"/>
                <a:cs typeface="Times New Roman" pitchFamily="18" charset="0"/>
              </a:rPr>
              <a:t>unui</a:t>
            </a:r>
            <a:r>
              <a:rPr lang="en-US" dirty="0">
                <a:solidFill>
                  <a:srgbClr val="0000FF"/>
                </a:solidFill>
                <a:latin typeface="Times New Roman" pitchFamily="18" charset="0"/>
                <a:cs typeface="Times New Roman" pitchFamily="18" charset="0"/>
              </a:rPr>
              <a:t> memorandum, ca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c</a:t>
            </a:r>
            <a:r>
              <a:rPr lang="ro-RO" dirty="0">
                <a:solidFill>
                  <a:srgbClr val="0000FF"/>
                </a:solidFill>
                <a:latin typeface="Times New Roman" pitchFamily="18" charset="0"/>
                <a:cs typeface="Times New Roman" pitchFamily="18" charset="0"/>
              </a:rPr>
              <a:t>â</a:t>
            </a:r>
            <a:r>
              <a:rPr lang="en-US" dirty="0" err="1">
                <a:solidFill>
                  <a:srgbClr val="0000FF"/>
                </a:solidFill>
                <a:latin typeface="Times New Roman" pitchFamily="18" charset="0"/>
                <a:cs typeface="Times New Roman" pitchFamily="18" charset="0"/>
              </a:rPr>
              <a:t>nd</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ar</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fi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vizitat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acele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locu</a:t>
            </a:r>
            <a:r>
              <a:rPr lang="ro-RO" dirty="0">
                <a:solidFill>
                  <a:srgbClr val="0000FF"/>
                </a:solidFill>
                <a:latin typeface="Times New Roman" pitchFamily="18" charset="0"/>
                <a:cs typeface="Times New Roman" pitchFamily="18" charset="0"/>
              </a:rPr>
              <a:t>r</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a:t>
            </a:r>
            <a:r>
              <a:rPr lang="en-US" dirty="0">
                <a:solidFill>
                  <a:srgbClr val="0000FF"/>
                </a:solidFill>
                <a:latin typeface="Times New Roman" pitchFamily="18" charset="0"/>
                <a:cs typeface="Times New Roman" pitchFamily="18" charset="0"/>
              </a:rPr>
              <a:t>n al </a:t>
            </a:r>
            <a:r>
              <a:rPr lang="en-US" dirty="0" err="1">
                <a:solidFill>
                  <a:srgbClr val="0000FF"/>
                </a:solidFill>
                <a:latin typeface="Times New Roman" pitchFamily="18" charset="0"/>
                <a:cs typeface="Times New Roman" pitchFamily="18" charset="0"/>
              </a:rPr>
              <a:t>doilea</a:t>
            </a:r>
            <a:r>
              <a:rPr lang="en-US" dirty="0">
                <a:solidFill>
                  <a:srgbClr val="0000FF"/>
                </a:solidFill>
                <a:latin typeface="Times New Roman" pitchFamily="18" charset="0"/>
                <a:cs typeface="Times New Roman" pitchFamily="18" charset="0"/>
              </a:rPr>
              <a:t> capitol, “</a:t>
            </a:r>
            <a:r>
              <a:rPr lang="en-US" dirty="0" err="1">
                <a:solidFill>
                  <a:srgbClr val="0000FF"/>
                </a:solidFill>
                <a:latin typeface="Times New Roman" pitchFamily="18" charset="0"/>
                <a:cs typeface="Times New Roman" pitchFamily="18" charset="0"/>
              </a:rPr>
              <a:t>Pentru</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a:t>
            </a:r>
            <a:r>
              <a:rPr lang="en-US" dirty="0">
                <a:solidFill>
                  <a:srgbClr val="0000FF"/>
                </a:solidFill>
                <a:latin typeface="Times New Roman" pitchFamily="18" charset="0"/>
                <a:cs typeface="Times New Roman" pitchFamily="18" charset="0"/>
              </a:rPr>
              <a:t>mp</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r</a:t>
            </a:r>
            <a:r>
              <a:rPr lang="ro-RO" dirty="0">
                <a:solidFill>
                  <a:srgbClr val="0000FF"/>
                </a:solidFill>
                <a:latin typeface="Times New Roman" pitchFamily="18" charset="0"/>
                <a:cs typeface="Times New Roman" pitchFamily="18" charset="0"/>
              </a:rPr>
              <a:t>ăţ</a:t>
            </a:r>
            <a:r>
              <a:rPr lang="en-US" dirty="0" err="1">
                <a:solidFill>
                  <a:srgbClr val="0000FF"/>
                </a:solidFill>
                <a:latin typeface="Times New Roman" pitchFamily="18" charset="0"/>
                <a:cs typeface="Times New Roman" pitchFamily="18" charset="0"/>
              </a:rPr>
              <a:t>ia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Ramului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prin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valorificarea</a:t>
            </a:r>
            <a:r>
              <a:rPr lang="en-US" dirty="0">
                <a:solidFill>
                  <a:srgbClr val="0000FF"/>
                </a:solidFill>
                <a:latin typeface="Times New Roman" pitchFamily="18" charset="0"/>
                <a:cs typeface="Times New Roman" pitchFamily="18" charset="0"/>
              </a:rPr>
              <a:t> leg</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turilor</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privitoare</a:t>
            </a:r>
            <a:r>
              <a:rPr lang="en-US" dirty="0">
                <a:solidFill>
                  <a:srgbClr val="0000FF"/>
                </a:solidFill>
                <a:latin typeface="Times New Roman" pitchFamily="18" charset="0"/>
                <a:cs typeface="Times New Roman" pitchFamily="18" charset="0"/>
              </a:rPr>
              <a:t> la </a:t>
            </a:r>
            <a:r>
              <a:rPr lang="ro-RO" dirty="0" err="1">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ntemeierea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Romei</a:t>
            </a:r>
            <a:r>
              <a:rPr lang="en-US" dirty="0">
                <a:solidFill>
                  <a:srgbClr val="0000FF"/>
                </a:solidFill>
                <a:latin typeface="Times New Roman" pitchFamily="18" charset="0"/>
                <a:cs typeface="Times New Roman" pitchFamily="18" charset="0"/>
              </a:rPr>
              <a:t> se </a:t>
            </a:r>
            <a:r>
              <a:rPr lang="en-US" dirty="0" err="1">
                <a:solidFill>
                  <a:srgbClr val="0000FF"/>
                </a:solidFill>
                <a:latin typeface="Times New Roman" pitchFamily="18" charset="0"/>
                <a:cs typeface="Times New Roman" pitchFamily="18" charset="0"/>
              </a:rPr>
              <a:t>vorbe</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despre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formarea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Imperiului</a:t>
            </a:r>
            <a:r>
              <a:rPr lang="en-US" dirty="0">
                <a:solidFill>
                  <a:srgbClr val="0000FF"/>
                </a:solidFill>
                <a:latin typeface="Times New Roman" pitchFamily="18" charset="0"/>
                <a:cs typeface="Times New Roman" pitchFamily="18" charset="0"/>
              </a:rPr>
              <a:t> roman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despre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expansiunea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lui</a:t>
            </a:r>
            <a:r>
              <a:rPr lang="en-US" dirty="0">
                <a:solidFill>
                  <a:srgbClr val="0000FF"/>
                </a:solidFill>
                <a:latin typeface="Times New Roman" pitchFamily="18" charset="0"/>
                <a:cs typeface="Times New Roman" pitchFamily="18" charset="0"/>
              </a:rPr>
              <a:t>. Al </a:t>
            </a:r>
            <a:r>
              <a:rPr lang="en-US" dirty="0" err="1">
                <a:solidFill>
                  <a:srgbClr val="0000FF"/>
                </a:solidFill>
                <a:latin typeface="Times New Roman" pitchFamily="18" charset="0"/>
                <a:cs typeface="Times New Roman" pitchFamily="18" charset="0"/>
              </a:rPr>
              <a:t>treilea</a:t>
            </a:r>
            <a:r>
              <a:rPr lang="en-US" dirty="0">
                <a:solidFill>
                  <a:srgbClr val="0000FF"/>
                </a:solidFill>
                <a:latin typeface="Times New Roman" pitchFamily="18" charset="0"/>
                <a:cs typeface="Times New Roman" pitchFamily="18" charset="0"/>
              </a:rPr>
              <a:t> capitol, “De </a:t>
            </a:r>
            <a:r>
              <a:rPr lang="en-US" dirty="0" err="1">
                <a:solidFill>
                  <a:srgbClr val="0000FF"/>
                </a:solidFill>
                <a:latin typeface="Times New Roman" pitchFamily="18" charset="0"/>
                <a:cs typeface="Times New Roman" pitchFamily="18" charset="0"/>
              </a:rPr>
              <a:t>Dachia</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nf</a:t>
            </a:r>
            <a:r>
              <a:rPr lang="ro-RO" dirty="0">
                <a:solidFill>
                  <a:srgbClr val="0000FF"/>
                </a:solidFill>
                <a:latin typeface="Times New Roman" pitchFamily="18" charset="0"/>
                <a:cs typeface="Times New Roman" pitchFamily="18" charset="0"/>
              </a:rPr>
              <a:t>ăţ</a:t>
            </a:r>
            <a:r>
              <a:rPr lang="en-US" dirty="0" err="1">
                <a:solidFill>
                  <a:srgbClr val="0000FF"/>
                </a:solidFill>
                <a:latin typeface="Times New Roman" pitchFamily="18" charset="0"/>
                <a:cs typeface="Times New Roman" pitchFamily="18" charset="0"/>
              </a:rPr>
              <a:t>isaza</a:t>
            </a:r>
            <a:r>
              <a:rPr lang="en-US" dirty="0">
                <a:solidFill>
                  <a:srgbClr val="0000FF"/>
                </a:solidFill>
                <a:latin typeface="Times New Roman" pitchFamily="18" charset="0"/>
                <a:cs typeface="Times New Roman" pitchFamily="18" charset="0"/>
              </a:rPr>
              <a:t> Dacia, patria </a:t>
            </a:r>
            <a:r>
              <a:rPr lang="en-US" dirty="0" err="1">
                <a:solidFill>
                  <a:srgbClr val="0000FF"/>
                </a:solidFill>
                <a:latin typeface="Times New Roman" pitchFamily="18" charset="0"/>
                <a:cs typeface="Times New Roman" pitchFamily="18" charset="0"/>
              </a:rPr>
              <a:t>str</a:t>
            </a:r>
            <a:r>
              <a:rPr lang="ro-RO" dirty="0">
                <a:solidFill>
                  <a:srgbClr val="0000FF"/>
                </a:solidFill>
                <a:latin typeface="Times New Roman" pitchFamily="18" charset="0"/>
                <a:cs typeface="Times New Roman" pitchFamily="18" charset="0"/>
              </a:rPr>
              <a:t>ăm</a:t>
            </a:r>
            <a:r>
              <a:rPr lang="en-US" dirty="0">
                <a:solidFill>
                  <a:srgbClr val="0000FF"/>
                </a:solidFill>
                <a:latin typeface="Times New Roman" pitchFamily="18" charset="0"/>
                <a:cs typeface="Times New Roman" pitchFamily="18" charset="0"/>
              </a:rPr>
              <a:t>o</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ilor</a:t>
            </a:r>
            <a:r>
              <a:rPr lang="en-US" dirty="0">
                <a:solidFill>
                  <a:srgbClr val="0000FF"/>
                </a:solidFill>
                <a:latin typeface="Times New Roman" pitchFamily="18" charset="0"/>
                <a:cs typeface="Times New Roman" pitchFamily="18" charset="0"/>
              </a:rPr>
              <a:t> no</a:t>
            </a:r>
            <a:r>
              <a:rPr lang="ro-RO" dirty="0">
                <a:solidFill>
                  <a:srgbClr val="0000FF"/>
                </a:solidFill>
                <a:latin typeface="Times New Roman" pitchFamily="18" charset="0"/>
                <a:cs typeface="Times New Roman" pitchFamily="18" charset="0"/>
              </a:rPr>
              <a:t>ş</a:t>
            </a:r>
            <a:r>
              <a:rPr lang="en-US" dirty="0">
                <a:solidFill>
                  <a:srgbClr val="0000FF"/>
                </a:solidFill>
                <a:latin typeface="Times New Roman" pitchFamily="18" charset="0"/>
                <a:cs typeface="Times New Roman" pitchFamily="18" charset="0"/>
              </a:rPr>
              <a:t>tri, </a:t>
            </a:r>
            <a:r>
              <a:rPr lang="en-US" dirty="0" err="1">
                <a:solidFill>
                  <a:srgbClr val="0000FF"/>
                </a:solidFill>
                <a:latin typeface="Times New Roman" pitchFamily="18" charset="0"/>
                <a:cs typeface="Times New Roman" pitchFamily="18" charset="0"/>
              </a:rPr>
              <a:t>iar</a:t>
            </a:r>
            <a:r>
              <a:rPr lang="en-US" dirty="0">
                <a:solidFill>
                  <a:srgbClr val="0000FF"/>
                </a:solidFill>
                <a:latin typeface="Times New Roman" pitchFamily="18" charset="0"/>
                <a:cs typeface="Times New Roman" pitchFamily="18" charset="0"/>
              </a:rPr>
              <a:t> al </a:t>
            </a:r>
            <a:r>
              <a:rPr lang="en-US" dirty="0" err="1">
                <a:solidFill>
                  <a:srgbClr val="0000FF"/>
                </a:solidFill>
                <a:latin typeface="Times New Roman" pitchFamily="18" charset="0"/>
                <a:cs typeface="Times New Roman" pitchFamily="18" charset="0"/>
              </a:rPr>
              <a:t>patrulea</a:t>
            </a:r>
            <a:r>
              <a:rPr lang="en-US" dirty="0">
                <a:solidFill>
                  <a:srgbClr val="0000FF"/>
                </a:solidFill>
                <a:latin typeface="Times New Roman" pitchFamily="18" charset="0"/>
                <a:cs typeface="Times New Roman" pitchFamily="18" charset="0"/>
              </a:rPr>
              <a:t> capitol </a:t>
            </a:r>
            <a:r>
              <a:rPr lang="en-US" dirty="0" err="1">
                <a:solidFill>
                  <a:srgbClr val="0000FF"/>
                </a:solidFill>
                <a:latin typeface="Times New Roman" pitchFamily="18" charset="0"/>
                <a:cs typeface="Times New Roman" pitchFamily="18" charset="0"/>
              </a:rPr>
              <a:t>prezent</a:t>
            </a:r>
            <a:r>
              <a:rPr lang="ro-RO" dirty="0">
                <a:solidFill>
                  <a:srgbClr val="0000FF"/>
                </a:solidFill>
                <a:latin typeface="Times New Roman" pitchFamily="18" charset="0"/>
                <a:cs typeface="Times New Roman" pitchFamily="18" charset="0"/>
              </a:rPr>
              <a:t>â</a:t>
            </a:r>
            <a:r>
              <a:rPr lang="en-US" dirty="0" err="1">
                <a:solidFill>
                  <a:srgbClr val="0000FF"/>
                </a:solidFill>
                <a:latin typeface="Times New Roman" pitchFamily="18" charset="0"/>
                <a:cs typeface="Times New Roman" pitchFamily="18" charset="0"/>
              </a:rPr>
              <a:t>nd</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cuceriea</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colonizarea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Daciei</a:t>
            </a:r>
            <a:r>
              <a:rPr lang="en-US" dirty="0">
                <a:solidFill>
                  <a:srgbClr val="0000FF"/>
                </a:solidFill>
                <a:latin typeface="Times New Roman" pitchFamily="18" charset="0"/>
                <a:cs typeface="Times New Roman" pitchFamily="18" charset="0"/>
              </a:rPr>
              <a:t> de c</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tre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Traian</a:t>
            </a:r>
            <a:r>
              <a:rPr lang="ro-RO" dirty="0">
                <a:solidFill>
                  <a:srgbClr val="0000FF"/>
                </a:solidFill>
                <a:latin typeface="Times New Roman" pitchFamily="18" charset="0"/>
                <a:cs typeface="Times New Roman" pitchFamily="18" charset="0"/>
              </a:rPr>
              <a:t> 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expansiunea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romanilor</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a:t>
            </a:r>
            <a:r>
              <a:rPr lang="en-US" dirty="0">
                <a:solidFill>
                  <a:srgbClr val="0000FF"/>
                </a:solidFill>
                <a:latin typeface="Times New Roman" pitchFamily="18" charset="0"/>
                <a:cs typeface="Times New Roman" pitchFamily="18" charset="0"/>
              </a:rPr>
              <a:t>n Asia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Africa. </a:t>
            </a:r>
            <a:r>
              <a:rPr lang="ro-RO" dirty="0">
                <a:solidFill>
                  <a:srgbClr val="0000FF"/>
                </a:solidFill>
                <a:latin typeface="Times New Roman" pitchFamily="18" charset="0"/>
                <a:cs typeface="Times New Roman" pitchFamily="18" charset="0"/>
              </a:rPr>
              <a:t>Î</a:t>
            </a:r>
            <a:r>
              <a:rPr lang="en-US" dirty="0">
                <a:solidFill>
                  <a:srgbClr val="0000FF"/>
                </a:solidFill>
                <a:latin typeface="Times New Roman" pitchFamily="18" charset="0"/>
                <a:cs typeface="Times New Roman" pitchFamily="18" charset="0"/>
              </a:rPr>
              <a:t>n </a:t>
            </a:r>
            <a:r>
              <a:rPr lang="en-US" dirty="0" err="1">
                <a:solidFill>
                  <a:srgbClr val="0000FF"/>
                </a:solidFill>
                <a:latin typeface="Times New Roman" pitchFamily="18" charset="0"/>
                <a:cs typeface="Times New Roman" pitchFamily="18" charset="0"/>
              </a:rPr>
              <a:t>urm</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torul</a:t>
            </a:r>
            <a:r>
              <a:rPr lang="en-US" dirty="0">
                <a:solidFill>
                  <a:srgbClr val="0000FF"/>
                </a:solidFill>
                <a:latin typeface="Times New Roman" pitchFamily="18" charset="0"/>
                <a:cs typeface="Times New Roman" pitchFamily="18" charset="0"/>
              </a:rPr>
              <a:t> capitol se </a:t>
            </a:r>
            <a:r>
              <a:rPr lang="en-US" dirty="0" err="1">
                <a:solidFill>
                  <a:srgbClr val="0000FF"/>
                </a:solidFill>
                <a:latin typeface="Times New Roman" pitchFamily="18" charset="0"/>
                <a:cs typeface="Times New Roman" pitchFamily="18" charset="0"/>
              </a:rPr>
              <a:t>argumenteaz</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originea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rom</a:t>
            </a:r>
            <a:r>
              <a:rPr lang="ro-RO" dirty="0">
                <a:solidFill>
                  <a:srgbClr val="0000FF"/>
                </a:solidFill>
                <a:latin typeface="Times New Roman" pitchFamily="18" charset="0"/>
                <a:cs typeface="Times New Roman" pitchFamily="18" charset="0"/>
              </a:rPr>
              <a:t>a</a:t>
            </a:r>
            <a:r>
              <a:rPr lang="en-US" dirty="0" err="1">
                <a:solidFill>
                  <a:srgbClr val="0000FF"/>
                </a:solidFill>
                <a:latin typeface="Times New Roman" pitchFamily="18" charset="0"/>
                <a:cs typeface="Times New Roman" pitchFamily="18" charset="0"/>
              </a:rPr>
              <a:t>na</a:t>
            </a:r>
            <a:r>
              <a:rPr lang="en-US" dirty="0">
                <a:solidFill>
                  <a:srgbClr val="0000FF"/>
                </a:solidFill>
                <a:latin typeface="Times New Roman" pitchFamily="18" charset="0"/>
                <a:cs typeface="Times New Roman" pitchFamily="18" charset="0"/>
              </a:rPr>
              <a:t> a </a:t>
            </a:r>
            <a:r>
              <a:rPr lang="en-US" dirty="0" err="1">
                <a:solidFill>
                  <a:srgbClr val="0000FF"/>
                </a:solidFill>
                <a:latin typeface="Times New Roman" pitchFamily="18" charset="0"/>
                <a:cs typeface="Times New Roman" pitchFamily="18" charset="0"/>
              </a:rPr>
              <a:t>poporului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rom</a:t>
            </a:r>
            <a:r>
              <a:rPr lang="ro-RO" dirty="0">
                <a:solidFill>
                  <a:srgbClr val="0000FF"/>
                </a:solidFill>
                <a:latin typeface="Times New Roman" pitchFamily="18" charset="0"/>
                <a:cs typeface="Times New Roman" pitchFamily="18" charset="0"/>
              </a:rPr>
              <a:t>â</a:t>
            </a:r>
            <a:r>
              <a:rPr lang="en-US" dirty="0">
                <a:solidFill>
                  <a:srgbClr val="0000FF"/>
                </a:solidFill>
                <a:latin typeface="Times New Roman" pitchFamily="18" charset="0"/>
                <a:cs typeface="Times New Roman" pitchFamily="18" charset="0"/>
              </a:rPr>
              <a:t>n </a:t>
            </a:r>
            <a:r>
              <a:rPr lang="en-US" dirty="0" err="1">
                <a:solidFill>
                  <a:srgbClr val="0000FF"/>
                </a:solidFill>
                <a:latin typeface="Times New Roman" pitchFamily="18" charset="0"/>
                <a:cs typeface="Times New Roman" pitchFamily="18" charset="0"/>
              </a:rPr>
              <a:t>pe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baza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dovezilor</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arheologice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iar</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a:t>
            </a:r>
            <a:r>
              <a:rPr lang="en-US" dirty="0">
                <a:solidFill>
                  <a:srgbClr val="0000FF"/>
                </a:solidFill>
                <a:latin typeface="Times New Roman" pitchFamily="18" charset="0"/>
                <a:cs typeface="Times New Roman" pitchFamily="18" charset="0"/>
              </a:rPr>
              <a:t>n al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aselea</a:t>
            </a:r>
            <a:r>
              <a:rPr lang="en-US" dirty="0">
                <a:solidFill>
                  <a:srgbClr val="0000FF"/>
                </a:solidFill>
                <a:latin typeface="Times New Roman" pitchFamily="18" charset="0"/>
                <a:cs typeface="Times New Roman" pitchFamily="18" charset="0"/>
              </a:rPr>
              <a:t> se </a:t>
            </a:r>
            <a:r>
              <a:rPr lang="en-US" dirty="0" err="1">
                <a:solidFill>
                  <a:srgbClr val="0000FF"/>
                </a:solidFill>
                <a:latin typeface="Times New Roman" pitchFamily="18" charset="0"/>
                <a:cs typeface="Times New Roman" pitchFamily="18" charset="0"/>
              </a:rPr>
              <a:t>aduc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argumente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filologice</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etnografice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Ultimul</a:t>
            </a:r>
            <a:r>
              <a:rPr lang="en-US" dirty="0">
                <a:solidFill>
                  <a:srgbClr val="0000FF"/>
                </a:solidFill>
                <a:latin typeface="Times New Roman" pitchFamily="18" charset="0"/>
                <a:cs typeface="Times New Roman" pitchFamily="18" charset="0"/>
              </a:rPr>
              <a:t> capitol </a:t>
            </a:r>
            <a:r>
              <a:rPr lang="ro-RO" dirty="0">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ncearc</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s</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completeze</a:t>
            </a:r>
            <a:r>
              <a:rPr lang="en-US" dirty="0">
                <a:solidFill>
                  <a:srgbClr val="0000FF"/>
                </a:solidFill>
                <a:latin typeface="Times New Roman" pitchFamily="18" charset="0"/>
                <a:cs typeface="Times New Roman" pitchFamily="18" charset="0"/>
              </a:rPr>
              <a:t> r</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stimpul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dintre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colonizarea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Daciei</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ntemeierea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Moldovei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Scopurile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pe</a:t>
            </a:r>
            <a:r>
              <a:rPr lang="en-US" dirty="0">
                <a:solidFill>
                  <a:srgbClr val="0000FF"/>
                </a:solidFill>
                <a:latin typeface="Times New Roman" pitchFamily="18" charset="0"/>
                <a:cs typeface="Times New Roman" pitchFamily="18" charset="0"/>
              </a:rPr>
              <a:t> care </a:t>
            </a:r>
            <a:r>
              <a:rPr lang="en-US" dirty="0" err="1">
                <a:solidFill>
                  <a:srgbClr val="0000FF"/>
                </a:solidFill>
                <a:latin typeface="Times New Roman" pitchFamily="18" charset="0"/>
                <a:cs typeface="Times New Roman" pitchFamily="18" charset="0"/>
              </a:rPr>
              <a:t>acest</a:t>
            </a:r>
            <a:r>
              <a:rPr lang="en-US" dirty="0">
                <a:solidFill>
                  <a:srgbClr val="0000FF"/>
                </a:solidFill>
                <a:latin typeface="Times New Roman" pitchFamily="18" charset="0"/>
                <a:cs typeface="Times New Roman" pitchFamily="18" charset="0"/>
              </a:rPr>
              <a:t> text le </a:t>
            </a:r>
            <a:r>
              <a:rPr lang="en-US" dirty="0" err="1">
                <a:solidFill>
                  <a:srgbClr val="0000FF"/>
                </a:solidFill>
                <a:latin typeface="Times New Roman" pitchFamily="18" charset="0"/>
                <a:cs typeface="Times New Roman" pitchFamily="18" charset="0"/>
              </a:rPr>
              <a:t>urm</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re</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sunt</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a:t>
            </a:r>
            <a:r>
              <a:rPr lang="en-US" dirty="0">
                <a:solidFill>
                  <a:srgbClr val="0000FF"/>
                </a:solidFill>
                <a:latin typeface="Times New Roman" pitchFamily="18" charset="0"/>
                <a:cs typeface="Times New Roman" pitchFamily="18" charset="0"/>
              </a:rPr>
              <a:t>n </a:t>
            </a:r>
            <a:r>
              <a:rPr lang="en-US" dirty="0" err="1">
                <a:solidFill>
                  <a:srgbClr val="0000FF"/>
                </a:solidFill>
                <a:latin typeface="Times New Roman" pitchFamily="18" charset="0"/>
                <a:cs typeface="Times New Roman" pitchFamily="18" charset="0"/>
              </a:rPr>
              <a:t>primul</a:t>
            </a:r>
            <a:r>
              <a:rPr lang="en-US" dirty="0">
                <a:solidFill>
                  <a:srgbClr val="0000FF"/>
                </a:solidFill>
                <a:latin typeface="Times New Roman" pitchFamily="18" charset="0"/>
                <a:cs typeface="Times New Roman" pitchFamily="18" charset="0"/>
              </a:rPr>
              <a:t> r</a:t>
            </a:r>
            <a:r>
              <a:rPr lang="ro-RO" dirty="0">
                <a:solidFill>
                  <a:srgbClr val="0000FF"/>
                </a:solidFill>
                <a:latin typeface="Times New Roman" pitchFamily="18" charset="0"/>
                <a:cs typeface="Times New Roman" pitchFamily="18" charset="0"/>
              </a:rPr>
              <a:t>â</a:t>
            </a:r>
            <a:r>
              <a:rPr lang="en-US" dirty="0" err="1">
                <a:solidFill>
                  <a:srgbClr val="0000FF"/>
                </a:solidFill>
                <a:latin typeface="Times New Roman" pitchFamily="18" charset="0"/>
                <a:cs typeface="Times New Roman" pitchFamily="18" charset="0"/>
              </a:rPr>
              <a:t>nd</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stabilirea</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mprejur</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rilor</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istorice</a:t>
            </a:r>
            <a:r>
              <a:rPr lang="en-US" dirty="0">
                <a:solidFill>
                  <a:srgbClr val="0000FF"/>
                </a:solidFill>
                <a:latin typeface="Times New Roman" pitchFamily="18" charset="0"/>
                <a:cs typeface="Times New Roman" pitchFamily="18" charset="0"/>
              </a:rPr>
              <a:t> care au </a:t>
            </a:r>
            <a:r>
              <a:rPr lang="en-US" dirty="0" err="1">
                <a:solidFill>
                  <a:srgbClr val="0000FF"/>
                </a:solidFill>
                <a:latin typeface="Times New Roman" pitchFamily="18" charset="0"/>
                <a:cs typeface="Times New Roman" pitchFamily="18" charset="0"/>
              </a:rPr>
              <a:t>determinat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na</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terea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poporului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rom</a:t>
            </a:r>
            <a:r>
              <a:rPr lang="ro-RO" dirty="0">
                <a:solidFill>
                  <a:srgbClr val="0000FF"/>
                </a:solidFill>
                <a:latin typeface="Times New Roman" pitchFamily="18" charset="0"/>
                <a:cs typeface="Times New Roman" pitchFamily="18" charset="0"/>
              </a:rPr>
              <a:t>â</a:t>
            </a:r>
            <a:r>
              <a:rPr lang="en-US" dirty="0">
                <a:solidFill>
                  <a:srgbClr val="0000FF"/>
                </a:solidFill>
                <a:latin typeface="Times New Roman" pitchFamily="18" charset="0"/>
                <a:cs typeface="Times New Roman" pitchFamily="18" charset="0"/>
              </a:rPr>
              <a:t>n,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demonstrarea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latinit</a:t>
            </a:r>
            <a:r>
              <a:rPr lang="ro-RO" dirty="0">
                <a:solidFill>
                  <a:srgbClr val="0000FF"/>
                </a:solidFill>
                <a:latin typeface="Times New Roman" pitchFamily="18" charset="0"/>
                <a:cs typeface="Times New Roman" pitchFamily="18" charset="0"/>
              </a:rPr>
              <a:t>ăţ</a:t>
            </a:r>
            <a:r>
              <a:rPr lang="en-US" dirty="0">
                <a:solidFill>
                  <a:srgbClr val="0000FF"/>
                </a:solidFill>
                <a:latin typeface="Times New Roman" pitchFamily="18" charset="0"/>
                <a:cs typeface="Times New Roman" pitchFamily="18" charset="0"/>
              </a:rPr>
              <a:t>ii </a:t>
            </a:r>
            <a:r>
              <a:rPr lang="en-US" dirty="0" err="1">
                <a:solidFill>
                  <a:srgbClr val="0000FF"/>
                </a:solidFill>
                <a:latin typeface="Times New Roman" pitchFamily="18" charset="0"/>
                <a:cs typeface="Times New Roman" pitchFamily="18" charset="0"/>
              </a:rPr>
              <a:t>acestuia</a:t>
            </a:r>
            <a:r>
              <a:rPr lang="en-US" dirty="0">
                <a:solidFill>
                  <a:srgbClr val="0000FF"/>
                </a:solidFill>
                <a:latin typeface="Times New Roman" pitchFamily="18" charset="0"/>
                <a:cs typeface="Times New Roman" pitchFamily="18" charset="0"/>
              </a:rPr>
              <a:t>. </a:t>
            </a:r>
            <a:endParaRPr lang="ro-RO" u="sng" dirty="0">
              <a:solidFill>
                <a:srgbClr val="0000FF"/>
              </a:solidFill>
              <a:latin typeface="Times New Roman" pitchFamily="18" charset="0"/>
              <a:cs typeface="Times New Roman" pitchFamily="18" charset="0"/>
            </a:endParaRPr>
          </a:p>
          <a:p>
            <a:pPr algn="just"/>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Biruit</a:t>
            </a:r>
            <a:r>
              <a:rPr lang="en-US" dirty="0">
                <a:solidFill>
                  <a:srgbClr val="0000FF"/>
                </a:solidFill>
                <a:latin typeface="Times New Roman" pitchFamily="18" charset="0"/>
                <a:cs typeface="Times New Roman" pitchFamily="18" charset="0"/>
              </a:rPr>
              <a:t>-au </a:t>
            </a:r>
            <a:r>
              <a:rPr lang="en-US" dirty="0" err="1">
                <a:solidFill>
                  <a:srgbClr val="0000FF"/>
                </a:solidFill>
                <a:latin typeface="Times New Roman" pitchFamily="18" charset="0"/>
                <a:cs typeface="Times New Roman" pitchFamily="18" charset="0"/>
              </a:rPr>
              <a:t>gandul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reprezinta</a:t>
            </a:r>
            <a:r>
              <a:rPr lang="en-US" dirty="0">
                <a:solidFill>
                  <a:srgbClr val="0000FF"/>
                </a:solidFill>
                <a:latin typeface="Times New Roman" pitchFamily="18" charset="0"/>
                <a:cs typeface="Times New Roman" pitchFamily="18" charset="0"/>
              </a:rPr>
              <a:t> o </a:t>
            </a:r>
            <a:r>
              <a:rPr lang="en-US" dirty="0" err="1">
                <a:solidFill>
                  <a:srgbClr val="0000FF"/>
                </a:solidFill>
                <a:latin typeface="Times New Roman" pitchFamily="18" charset="0"/>
                <a:cs typeface="Times New Roman" pitchFamily="18" charset="0"/>
              </a:rPr>
              <a:t>fraz</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emblematic</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a:t>
            </a:r>
            <a:r>
              <a:rPr lang="en-US" dirty="0">
                <a:solidFill>
                  <a:srgbClr val="0000FF"/>
                </a:solidFill>
                <a:latin typeface="Times New Roman" pitchFamily="18" charset="0"/>
                <a:cs typeface="Times New Roman" pitchFamily="18" charset="0"/>
              </a:rPr>
              <a:t> red</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spiritul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celor</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dedica</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nfloririi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culturale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na</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ionale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Miron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Costin</a:t>
            </a:r>
            <a:r>
              <a:rPr lang="en-US" dirty="0">
                <a:solidFill>
                  <a:srgbClr val="0000FF"/>
                </a:solidFill>
                <a:latin typeface="Times New Roman" pitchFamily="18" charset="0"/>
                <a:cs typeface="Times New Roman" pitchFamily="18" charset="0"/>
              </a:rPr>
              <a:t> are o </a:t>
            </a:r>
            <a:r>
              <a:rPr lang="en-US" dirty="0" err="1">
                <a:solidFill>
                  <a:srgbClr val="0000FF"/>
                </a:solidFill>
                <a:latin typeface="Times New Roman" pitchFamily="18" charset="0"/>
                <a:cs typeface="Times New Roman" pitchFamily="18" charset="0"/>
              </a:rPr>
              <a:t>atitudine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plin</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de </a:t>
            </a:r>
            <a:r>
              <a:rPr lang="en-US" dirty="0" err="1">
                <a:solidFill>
                  <a:srgbClr val="0000FF"/>
                </a:solidFill>
                <a:latin typeface="Times New Roman" pitchFamily="18" charset="0"/>
                <a:cs typeface="Times New Roman" pitchFamily="18" charset="0"/>
              </a:rPr>
              <a:t>considera</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ie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fa</a:t>
            </a:r>
            <a:r>
              <a:rPr lang="ro-RO" dirty="0">
                <a:solidFill>
                  <a:srgbClr val="0000FF"/>
                </a:solidFill>
                <a:latin typeface="Times New Roman" pitchFamily="18" charset="0"/>
                <a:cs typeface="Times New Roman" pitchFamily="18" charset="0"/>
              </a:rPr>
              <a:t>ţă</a:t>
            </a:r>
            <a:r>
              <a:rPr lang="en-US" dirty="0">
                <a:solidFill>
                  <a:srgbClr val="0000FF"/>
                </a:solidFill>
                <a:latin typeface="Times New Roman" pitchFamily="18" charset="0"/>
                <a:cs typeface="Times New Roman" pitchFamily="18" charset="0"/>
              </a:rPr>
              <a:t> de </a:t>
            </a:r>
            <a:r>
              <a:rPr lang="en-US" dirty="0" err="1">
                <a:solidFill>
                  <a:srgbClr val="0000FF"/>
                </a:solidFill>
                <a:latin typeface="Times New Roman" pitchFamily="18" charset="0"/>
                <a:cs typeface="Times New Roman" pitchFamily="18" charset="0"/>
              </a:rPr>
              <a:t>Grigore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Ureche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recunosc</a:t>
            </a:r>
            <a:r>
              <a:rPr lang="ro-RO" dirty="0">
                <a:solidFill>
                  <a:srgbClr val="0000FF"/>
                </a:solidFill>
                <a:latin typeface="Times New Roman" pitchFamily="18" charset="0"/>
                <a:cs typeface="Times New Roman" pitchFamily="18" charset="0"/>
              </a:rPr>
              <a:t>â</a:t>
            </a:r>
            <a:r>
              <a:rPr lang="en-US" dirty="0" err="1">
                <a:solidFill>
                  <a:srgbClr val="0000FF"/>
                </a:solidFill>
                <a:latin typeface="Times New Roman" pitchFamily="18" charset="0"/>
                <a:cs typeface="Times New Roman" pitchFamily="18" charset="0"/>
              </a:rPr>
              <a:t>ndu-i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meritele</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patriotismul</a:t>
            </a:r>
            <a:r>
              <a:rPr lang="en-US" dirty="0">
                <a:solidFill>
                  <a:srgbClr val="0000FF"/>
                </a:solidFill>
                <a:latin typeface="Times New Roman" pitchFamily="18" charset="0"/>
                <a:cs typeface="Times New Roman" pitchFamily="18" charset="0"/>
              </a:rPr>
              <a:t>. El </a:t>
            </a:r>
            <a:r>
              <a:rPr lang="en-US" dirty="0" err="1">
                <a:solidFill>
                  <a:srgbClr val="0000FF"/>
                </a:solidFill>
                <a:latin typeface="Times New Roman" pitchFamily="18" charset="0"/>
                <a:cs typeface="Times New Roman" pitchFamily="18" charset="0"/>
              </a:rPr>
              <a:t>combate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falsurile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celor</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doi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interpolatori</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face </a:t>
            </a:r>
            <a:r>
              <a:rPr lang="en-US" dirty="0" err="1">
                <a:solidFill>
                  <a:srgbClr val="0000FF"/>
                </a:solidFill>
                <a:latin typeface="Times New Roman" pitchFamily="18" charset="0"/>
                <a:cs typeface="Times New Roman" pitchFamily="18" charset="0"/>
              </a:rPr>
              <a:t>elogiul</a:t>
            </a:r>
            <a:r>
              <a:rPr lang="en-US" dirty="0">
                <a:solidFill>
                  <a:srgbClr val="0000FF"/>
                </a:solidFill>
                <a:latin typeface="Times New Roman" pitchFamily="18" charset="0"/>
                <a:cs typeface="Times New Roman" pitchFamily="18" charset="0"/>
              </a:rPr>
              <a:t> c</a:t>
            </a:r>
            <a:r>
              <a:rPr lang="ro-RO" dirty="0">
                <a:solidFill>
                  <a:srgbClr val="0000FF"/>
                </a:solidFill>
                <a:latin typeface="Times New Roman" pitchFamily="18" charset="0"/>
                <a:cs typeface="Times New Roman" pitchFamily="18" charset="0"/>
              </a:rPr>
              <a:t>ăţ</a:t>
            </a:r>
            <a:r>
              <a:rPr lang="en-US" dirty="0">
                <a:solidFill>
                  <a:srgbClr val="0000FF"/>
                </a:solidFill>
                <a:latin typeface="Times New Roman" pitchFamily="18" charset="0"/>
                <a:cs typeface="Times New Roman" pitchFamily="18" charset="0"/>
              </a:rPr>
              <a:t>ii, </a:t>
            </a:r>
            <a:r>
              <a:rPr lang="en-US" dirty="0" err="1">
                <a:solidFill>
                  <a:srgbClr val="0000FF"/>
                </a:solidFill>
                <a:latin typeface="Times New Roman" pitchFamily="18" charset="0"/>
                <a:cs typeface="Times New Roman" pitchFamily="18" charset="0"/>
              </a:rPr>
              <a:t>relev</a:t>
            </a:r>
            <a:r>
              <a:rPr lang="ro-RO" dirty="0">
                <a:solidFill>
                  <a:srgbClr val="0000FF"/>
                </a:solidFill>
                <a:latin typeface="Times New Roman" pitchFamily="18" charset="0"/>
                <a:cs typeface="Times New Roman" pitchFamily="18" charset="0"/>
              </a:rPr>
              <a:t>â</a:t>
            </a:r>
            <a:r>
              <a:rPr lang="en-US" dirty="0" err="1">
                <a:solidFill>
                  <a:srgbClr val="0000FF"/>
                </a:solidFill>
                <a:latin typeface="Times New Roman" pitchFamily="18" charset="0"/>
                <a:cs typeface="Times New Roman" pitchFamily="18" charset="0"/>
              </a:rPr>
              <a:t>nd</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importan</a:t>
            </a:r>
            <a:r>
              <a:rPr lang="ro-RO" dirty="0">
                <a:solidFill>
                  <a:srgbClr val="0000FF"/>
                </a:solidFill>
                <a:latin typeface="Times New Roman" pitchFamily="18" charset="0"/>
                <a:cs typeface="Times New Roman" pitchFamily="18" charset="0"/>
              </a:rPr>
              <a:t>ţ</a:t>
            </a:r>
            <a:r>
              <a:rPr lang="en-US" dirty="0">
                <a:solidFill>
                  <a:srgbClr val="0000FF"/>
                </a:solidFill>
                <a:latin typeface="Times New Roman" pitchFamily="18" charset="0"/>
                <a:cs typeface="Times New Roman" pitchFamily="18" charset="0"/>
              </a:rPr>
              <a:t>a </a:t>
            </a:r>
            <a:r>
              <a:rPr lang="en-US" dirty="0" err="1">
                <a:solidFill>
                  <a:srgbClr val="0000FF"/>
                </a:solidFill>
                <a:latin typeface="Times New Roman" pitchFamily="18" charset="0"/>
                <a:cs typeface="Times New Roman" pitchFamily="18" charset="0"/>
              </a:rPr>
              <a:t>scrisului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Autorul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reprezint</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un moment </a:t>
            </a:r>
            <a:r>
              <a:rPr lang="en-US" dirty="0" err="1">
                <a:solidFill>
                  <a:srgbClr val="0000FF"/>
                </a:solidFill>
                <a:latin typeface="Times New Roman" pitchFamily="18" charset="0"/>
                <a:cs typeface="Times New Roman" pitchFamily="18" charset="0"/>
              </a:rPr>
              <a:t>esen</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ial</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a:t>
            </a:r>
            <a:r>
              <a:rPr lang="en-US" dirty="0">
                <a:solidFill>
                  <a:srgbClr val="0000FF"/>
                </a:solidFill>
                <a:latin typeface="Times New Roman" pitchFamily="18" charset="0"/>
                <a:cs typeface="Times New Roman" pitchFamily="18" charset="0"/>
              </a:rPr>
              <a:t>n </a:t>
            </a:r>
            <a:r>
              <a:rPr lang="en-US" dirty="0" err="1">
                <a:solidFill>
                  <a:srgbClr val="0000FF"/>
                </a:solidFill>
                <a:latin typeface="Times New Roman" pitchFamily="18" charset="0"/>
                <a:cs typeface="Times New Roman" pitchFamily="18" charset="0"/>
              </a:rPr>
              <a:t>evolutia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nara</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iunii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istorice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rom</a:t>
            </a:r>
            <a:r>
              <a:rPr lang="ro-RO" dirty="0">
                <a:solidFill>
                  <a:srgbClr val="0000FF"/>
                </a:solidFill>
                <a:latin typeface="Times New Roman" pitchFamily="18" charset="0"/>
                <a:cs typeface="Times New Roman" pitchFamily="18" charset="0"/>
              </a:rPr>
              <a:t>â</a:t>
            </a:r>
            <a:r>
              <a:rPr lang="en-US" dirty="0">
                <a:solidFill>
                  <a:srgbClr val="0000FF"/>
                </a:solidFill>
                <a:latin typeface="Times New Roman" pitchFamily="18" charset="0"/>
                <a:cs typeface="Times New Roman" pitchFamily="18" charset="0"/>
              </a:rPr>
              <a:t>ne</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ti</a:t>
            </a:r>
            <a:r>
              <a:rPr lang="en-US" dirty="0">
                <a:solidFill>
                  <a:srgbClr val="0000FF"/>
                </a:solidFill>
                <a:latin typeface="Times New Roman" pitchFamily="18" charset="0"/>
                <a:cs typeface="Times New Roman" pitchFamily="18" charset="0"/>
              </a:rPr>
              <a:t>, din care se </a:t>
            </a:r>
            <a:r>
              <a:rPr lang="en-US" dirty="0" err="1">
                <a:solidFill>
                  <a:srgbClr val="0000FF"/>
                </a:solidFill>
                <a:latin typeface="Times New Roman" pitchFamily="18" charset="0"/>
                <a:cs typeface="Times New Roman" pitchFamily="18" charset="0"/>
              </a:rPr>
              <a:t>va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na</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romanul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istoric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sadovenian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Nunta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domni</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ei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Ruxandra</a:t>
            </a:r>
            <a:r>
              <a:rPr lang="en-US" dirty="0">
                <a:solidFill>
                  <a:srgbClr val="0000FF"/>
                </a:solidFill>
                <a:latin typeface="Times New Roman" pitchFamily="18" charset="0"/>
                <a:cs typeface="Times New Roman" pitchFamily="18" charset="0"/>
              </a:rPr>
              <a:t>”. </a:t>
            </a:r>
            <a:endParaRPr lang="ro-RO" u="sng" dirty="0">
              <a:solidFill>
                <a:srgbClr val="0000FF"/>
              </a:solidFill>
              <a:latin typeface="Times New Roman" pitchFamily="18" charset="0"/>
              <a:cs typeface="Times New Roman" pitchFamily="18" charset="0"/>
            </a:endParaRPr>
          </a:p>
          <a:p>
            <a:endParaRPr lang="ro-RO"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42FE189-6920-41C5-88F5-20FB925B582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0" y="0"/>
            <a:ext cx="9144001" cy="6858000"/>
          </a:xfrm>
          <a:prstGeom prst="rect">
            <a:avLst/>
          </a:prstGeom>
        </p:spPr>
      </p:pic>
      <p:sp>
        <p:nvSpPr>
          <p:cNvPr id="3" name="Subtitle 2"/>
          <p:cNvSpPr>
            <a:spLocks noGrp="1"/>
          </p:cNvSpPr>
          <p:nvPr>
            <p:ph type="subTitle" idx="1"/>
          </p:nvPr>
        </p:nvSpPr>
        <p:spPr>
          <a:xfrm>
            <a:off x="152400" y="152400"/>
            <a:ext cx="8763000" cy="6477000"/>
          </a:xfrm>
        </p:spPr>
        <p:txBody>
          <a:bodyPr>
            <a:normAutofit fontScale="70000" lnSpcReduction="20000"/>
          </a:bodyPr>
          <a:lstStyle/>
          <a:p>
            <a:pPr algn="just"/>
            <a:r>
              <a:rPr lang="ro-RO" dirty="0">
                <a:solidFill>
                  <a:schemeClr val="tx2">
                    <a:lumMod val="60000"/>
                    <a:lumOff val="40000"/>
                  </a:schemeClr>
                </a:solidFill>
                <a:latin typeface="Times New Roman" pitchFamily="18" charset="0"/>
                <a:cs typeface="Times New Roman" pitchFamily="18" charset="0"/>
              </a:rPr>
              <a:t>	</a:t>
            </a:r>
            <a:r>
              <a:rPr lang="en-US" dirty="0">
                <a:solidFill>
                  <a:srgbClr val="0000FF"/>
                </a:solidFill>
                <a:latin typeface="Times New Roman" pitchFamily="18" charset="0"/>
                <a:cs typeface="Times New Roman" pitchFamily="18" charset="0"/>
              </a:rPr>
              <a:t>Din </a:t>
            </a:r>
            <a:r>
              <a:rPr lang="en-US" dirty="0" err="1">
                <a:solidFill>
                  <a:srgbClr val="0000FF"/>
                </a:solidFill>
                <a:latin typeface="Times New Roman" pitchFamily="18" charset="0"/>
                <a:cs typeface="Times New Roman" pitchFamily="18" charset="0"/>
              </a:rPr>
              <a:t>traducerea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costinian</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se </a:t>
            </a:r>
            <a:r>
              <a:rPr lang="en-US" dirty="0" err="1">
                <a:solidFill>
                  <a:srgbClr val="0000FF"/>
                </a:solidFill>
                <a:latin typeface="Times New Roman" pitchFamily="18" charset="0"/>
                <a:cs typeface="Times New Roman" pitchFamily="18" charset="0"/>
              </a:rPr>
              <a:t>na</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te</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tipul</a:t>
            </a:r>
            <a:r>
              <a:rPr lang="en-US" dirty="0">
                <a:solidFill>
                  <a:srgbClr val="0000FF"/>
                </a:solidFill>
                <a:latin typeface="Times New Roman" pitchFamily="18" charset="0"/>
                <a:cs typeface="Times New Roman" pitchFamily="18" charset="0"/>
              </a:rPr>
              <a:t> de </a:t>
            </a:r>
            <a:r>
              <a:rPr lang="en-US" dirty="0" err="1">
                <a:solidFill>
                  <a:srgbClr val="0000FF"/>
                </a:solidFill>
                <a:latin typeface="Times New Roman" pitchFamily="18" charset="0"/>
                <a:cs typeface="Times New Roman" pitchFamily="18" charset="0"/>
              </a:rPr>
              <a:t>povestitor</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meditativ</a:t>
            </a:r>
            <a:r>
              <a:rPr lang="en-US" dirty="0">
                <a:solidFill>
                  <a:srgbClr val="0000FF"/>
                </a:solidFill>
                <a:latin typeface="Times New Roman" pitchFamily="18" charset="0"/>
                <a:cs typeface="Times New Roman" pitchFamily="18" charset="0"/>
              </a:rPr>
              <a:t> din opera </a:t>
            </a:r>
            <a:r>
              <a:rPr lang="en-US" dirty="0" err="1">
                <a:solidFill>
                  <a:srgbClr val="0000FF"/>
                </a:solidFill>
                <a:latin typeface="Times New Roman" pitchFamily="18" charset="0"/>
                <a:cs typeface="Times New Roman" pitchFamily="18" charset="0"/>
              </a:rPr>
              <a:t>lui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Sadoveanu</a:t>
            </a:r>
            <a:r>
              <a:rPr lang="en-US" dirty="0">
                <a:solidFill>
                  <a:srgbClr val="0000FF"/>
                </a:solidFill>
                <a:latin typeface="Times New Roman" pitchFamily="18" charset="0"/>
                <a:cs typeface="Times New Roman" pitchFamily="18" charset="0"/>
              </a:rPr>
              <a:t>. Din </a:t>
            </a:r>
            <a:r>
              <a:rPr lang="en-US" dirty="0" err="1">
                <a:solidFill>
                  <a:srgbClr val="0000FF"/>
                </a:solidFill>
                <a:latin typeface="Times New Roman" pitchFamily="18" charset="0"/>
                <a:cs typeface="Times New Roman" pitchFamily="18" charset="0"/>
              </a:rPr>
              <a:t>punct</a:t>
            </a:r>
            <a:r>
              <a:rPr lang="en-US" dirty="0">
                <a:solidFill>
                  <a:srgbClr val="0000FF"/>
                </a:solidFill>
                <a:latin typeface="Times New Roman" pitchFamily="18" charset="0"/>
                <a:cs typeface="Times New Roman" pitchFamily="18" charset="0"/>
              </a:rPr>
              <a:t> de </a:t>
            </a:r>
            <a:r>
              <a:rPr lang="en-US" dirty="0" err="1">
                <a:solidFill>
                  <a:srgbClr val="0000FF"/>
                </a:solidFill>
                <a:latin typeface="Times New Roman" pitchFamily="18" charset="0"/>
                <a:cs typeface="Times New Roman" pitchFamily="18" charset="0"/>
              </a:rPr>
              <a:t>vedere</a:t>
            </a:r>
            <a:r>
              <a:rPr lang="en-US" dirty="0">
                <a:solidFill>
                  <a:srgbClr val="0000FF"/>
                </a:solidFill>
                <a:latin typeface="Times New Roman" pitchFamily="18" charset="0"/>
                <a:cs typeface="Times New Roman" pitchFamily="18" charset="0"/>
              </a:rPr>
              <a:t> artistic la </a:t>
            </a:r>
            <a:r>
              <a:rPr lang="en-US" dirty="0" err="1">
                <a:solidFill>
                  <a:srgbClr val="0000FF"/>
                </a:solidFill>
                <a:latin typeface="Times New Roman" pitchFamily="18" charset="0"/>
                <a:cs typeface="Times New Roman" pitchFamily="18" charset="0"/>
              </a:rPr>
              <a:t>Miron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Costin</a:t>
            </a:r>
            <a:r>
              <a:rPr lang="en-US" dirty="0">
                <a:solidFill>
                  <a:srgbClr val="0000FF"/>
                </a:solidFill>
                <a:latin typeface="Times New Roman" pitchFamily="18" charset="0"/>
                <a:cs typeface="Times New Roman" pitchFamily="18" charset="0"/>
              </a:rPr>
              <a:t> se </a:t>
            </a:r>
            <a:r>
              <a:rPr lang="en-US" dirty="0" err="1">
                <a:solidFill>
                  <a:srgbClr val="0000FF"/>
                </a:solidFill>
                <a:latin typeface="Times New Roman" pitchFamily="18" charset="0"/>
                <a:cs typeface="Times New Roman" pitchFamily="18" charset="0"/>
              </a:rPr>
              <a:t>deosebe</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te</a:t>
            </a:r>
            <a:r>
              <a:rPr lang="en-US" dirty="0">
                <a:solidFill>
                  <a:srgbClr val="0000FF"/>
                </a:solidFill>
                <a:latin typeface="Times New Roman" pitchFamily="18" charset="0"/>
                <a:cs typeface="Times New Roman" pitchFamily="18" charset="0"/>
              </a:rPr>
              <a:t> un patriotism de </a:t>
            </a:r>
            <a:r>
              <a:rPr lang="en-US" dirty="0" err="1">
                <a:solidFill>
                  <a:srgbClr val="0000FF"/>
                </a:solidFill>
                <a:latin typeface="Times New Roman" pitchFamily="18" charset="0"/>
                <a:cs typeface="Times New Roman" pitchFamily="18" charset="0"/>
              </a:rPr>
              <a:t>latur</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psihologic</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spre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deosebire</a:t>
            </a:r>
            <a:r>
              <a:rPr lang="en-US" dirty="0">
                <a:solidFill>
                  <a:srgbClr val="0000FF"/>
                </a:solidFill>
                <a:latin typeface="Times New Roman" pitchFamily="18" charset="0"/>
                <a:cs typeface="Times New Roman" pitchFamily="18" charset="0"/>
              </a:rPr>
              <a:t> de Ion </a:t>
            </a:r>
            <a:r>
              <a:rPr lang="en-US" dirty="0" err="1">
                <a:solidFill>
                  <a:srgbClr val="0000FF"/>
                </a:solidFill>
                <a:latin typeface="Times New Roman" pitchFamily="18" charset="0"/>
                <a:cs typeface="Times New Roman" pitchFamily="18" charset="0"/>
              </a:rPr>
              <a:t>Neculce</a:t>
            </a:r>
            <a:r>
              <a:rPr lang="en-US" dirty="0">
                <a:solidFill>
                  <a:srgbClr val="0000FF"/>
                </a:solidFill>
                <a:latin typeface="Times New Roman" pitchFamily="18" charset="0"/>
                <a:cs typeface="Times New Roman" pitchFamily="18" charset="0"/>
              </a:rPr>
              <a:t>, care se </a:t>
            </a:r>
            <a:r>
              <a:rPr lang="en-US" dirty="0" err="1">
                <a:solidFill>
                  <a:srgbClr val="0000FF"/>
                </a:solidFill>
                <a:latin typeface="Times New Roman" pitchFamily="18" charset="0"/>
                <a:cs typeface="Times New Roman" pitchFamily="18" charset="0"/>
              </a:rPr>
              <a:t>axeaz</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portretul</a:t>
            </a:r>
            <a:r>
              <a:rPr lang="en-US" dirty="0">
                <a:solidFill>
                  <a:srgbClr val="0000FF"/>
                </a:solidFill>
                <a:latin typeface="Times New Roman" pitchFamily="18" charset="0"/>
                <a:cs typeface="Times New Roman" pitchFamily="18" charset="0"/>
              </a:rPr>
              <a:t> anecdotic. </a:t>
            </a:r>
            <a:endParaRPr lang="ro-RO" u="sng" dirty="0">
              <a:solidFill>
                <a:srgbClr val="0000FF"/>
              </a:solidFill>
              <a:latin typeface="Times New Roman" pitchFamily="18" charset="0"/>
              <a:cs typeface="Times New Roman" pitchFamily="18" charset="0"/>
            </a:endParaRPr>
          </a:p>
          <a:p>
            <a:pPr algn="just"/>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	</a:t>
            </a:r>
            <a:r>
              <a:rPr lang="en-US" dirty="0">
                <a:solidFill>
                  <a:srgbClr val="0000FF"/>
                </a:solidFill>
                <a:latin typeface="Times New Roman" pitchFamily="18" charset="0"/>
                <a:cs typeface="Times New Roman" pitchFamily="18" charset="0"/>
              </a:rPr>
              <a:t>  Cu o </a:t>
            </a:r>
            <a:r>
              <a:rPr lang="en-US" dirty="0" err="1">
                <a:solidFill>
                  <a:srgbClr val="0000FF"/>
                </a:solidFill>
                <a:latin typeface="Times New Roman" pitchFamily="18" charset="0"/>
                <a:cs typeface="Times New Roman" pitchFamily="18" charset="0"/>
              </a:rPr>
              <a:t>scriere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mai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dificil</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mai</a:t>
            </a:r>
            <a:r>
              <a:rPr lang="en-US" dirty="0">
                <a:solidFill>
                  <a:srgbClr val="0000FF"/>
                </a:solidFill>
                <a:latin typeface="Times New Roman" pitchFamily="18" charset="0"/>
                <a:cs typeface="Times New Roman" pitchFamily="18" charset="0"/>
              </a:rPr>
              <a:t> cult</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dec</a:t>
            </a:r>
            <a:r>
              <a:rPr lang="ro-RO" dirty="0">
                <a:solidFill>
                  <a:srgbClr val="0000FF"/>
                </a:solidFill>
                <a:latin typeface="Times New Roman" pitchFamily="18" charset="0"/>
                <a:cs typeface="Times New Roman" pitchFamily="18" charset="0"/>
              </a:rPr>
              <a:t>â</a:t>
            </a:r>
            <a:r>
              <a:rPr lang="en-US" dirty="0">
                <a:solidFill>
                  <a:srgbClr val="0000FF"/>
                </a:solidFill>
                <a:latin typeface="Times New Roman" pitchFamily="18" charset="0"/>
                <a:cs typeface="Times New Roman" pitchFamily="18" charset="0"/>
              </a:rPr>
              <a:t>t </a:t>
            </a:r>
            <a:r>
              <a:rPr lang="en-US" dirty="0" err="1">
                <a:solidFill>
                  <a:srgbClr val="0000FF"/>
                </a:solidFill>
                <a:latin typeface="Times New Roman" pitchFamily="18" charset="0"/>
                <a:cs typeface="Times New Roman" pitchFamily="18" charset="0"/>
              </a:rPr>
              <a:t>cea</a:t>
            </a:r>
            <a:r>
              <a:rPr lang="en-US" dirty="0">
                <a:solidFill>
                  <a:srgbClr val="0000FF"/>
                </a:solidFill>
                <a:latin typeface="Times New Roman" pitchFamily="18" charset="0"/>
                <a:cs typeface="Times New Roman" pitchFamily="18" charset="0"/>
              </a:rPr>
              <a:t> a </a:t>
            </a:r>
            <a:r>
              <a:rPr lang="en-US" dirty="0" err="1">
                <a:solidFill>
                  <a:srgbClr val="0000FF"/>
                </a:solidFill>
                <a:latin typeface="Times New Roman" pitchFamily="18" charset="0"/>
                <a:cs typeface="Times New Roman" pitchFamily="18" charset="0"/>
              </a:rPr>
              <a:t>lui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Grigore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Ureche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Miron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Costin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folose</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sintaxa</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topica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limbii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latine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motiv</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pentru</a:t>
            </a:r>
            <a:r>
              <a:rPr lang="en-US" dirty="0">
                <a:solidFill>
                  <a:srgbClr val="0000FF"/>
                </a:solidFill>
                <a:latin typeface="Times New Roman" pitchFamily="18" charset="0"/>
                <a:cs typeface="Times New Roman" pitchFamily="18" charset="0"/>
              </a:rPr>
              <a:t> care </a:t>
            </a:r>
            <a:r>
              <a:rPr lang="en-US" dirty="0" err="1">
                <a:solidFill>
                  <a:srgbClr val="0000FF"/>
                </a:solidFill>
                <a:latin typeface="Times New Roman" pitchFamily="18" charset="0"/>
                <a:cs typeface="Times New Roman" pitchFamily="18" charset="0"/>
              </a:rPr>
              <a:t>frazele</a:t>
            </a:r>
            <a:r>
              <a:rPr lang="en-US" dirty="0">
                <a:solidFill>
                  <a:srgbClr val="0000FF"/>
                </a:solidFill>
                <a:latin typeface="Times New Roman" pitchFamily="18" charset="0"/>
                <a:cs typeface="Times New Roman" pitchFamily="18" charset="0"/>
              </a:rPr>
              <a:t> sale </a:t>
            </a:r>
            <a:r>
              <a:rPr lang="en-US" dirty="0" err="1">
                <a:solidFill>
                  <a:srgbClr val="0000FF"/>
                </a:solidFill>
                <a:latin typeface="Times New Roman" pitchFamily="18" charset="0"/>
                <a:cs typeface="Times New Roman" pitchFamily="18" charset="0"/>
              </a:rPr>
              <a:t>sunt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mai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greoaie</a:t>
            </a:r>
            <a:r>
              <a:rPr lang="en-US" dirty="0">
                <a:solidFill>
                  <a:srgbClr val="0000FF"/>
                </a:solidFill>
                <a:latin typeface="Times New Roman" pitchFamily="18" charset="0"/>
                <a:cs typeface="Times New Roman" pitchFamily="18" charset="0"/>
              </a:rPr>
              <a:t>. </a:t>
            </a:r>
            <a:endParaRPr lang="ro-RO" u="sng" dirty="0">
              <a:solidFill>
                <a:srgbClr val="0000FF"/>
              </a:solidFill>
              <a:latin typeface="Times New Roman" pitchFamily="18" charset="0"/>
              <a:cs typeface="Times New Roman" pitchFamily="18" charset="0"/>
            </a:endParaRPr>
          </a:p>
          <a:p>
            <a:pPr algn="just"/>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Miron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Costin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reprezint</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nara</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iunea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istoric</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de tip anecdotic, </a:t>
            </a:r>
            <a:r>
              <a:rPr lang="en-US" dirty="0" err="1">
                <a:solidFill>
                  <a:srgbClr val="0000FF"/>
                </a:solidFill>
                <a:latin typeface="Times New Roman" pitchFamily="18" charset="0"/>
                <a:cs typeface="Times New Roman" pitchFamily="18" charset="0"/>
              </a:rPr>
              <a:t>dus</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mai</a:t>
            </a:r>
            <a:r>
              <a:rPr lang="en-US" dirty="0">
                <a:solidFill>
                  <a:srgbClr val="0000FF"/>
                </a:solidFill>
                <a:latin typeface="Times New Roman" pitchFamily="18" charset="0"/>
                <a:cs typeface="Times New Roman" pitchFamily="18" charset="0"/>
              </a:rPr>
              <a:t> t</a:t>
            </a:r>
            <a:r>
              <a:rPr lang="ro-RO" dirty="0">
                <a:solidFill>
                  <a:srgbClr val="0000FF"/>
                </a:solidFill>
                <a:latin typeface="Times New Roman" pitchFamily="18" charset="0"/>
                <a:cs typeface="Times New Roman" pitchFamily="18" charset="0"/>
              </a:rPr>
              <a:t>â</a:t>
            </a:r>
            <a:r>
              <a:rPr lang="en-US" dirty="0" err="1">
                <a:solidFill>
                  <a:srgbClr val="0000FF"/>
                </a:solidFill>
                <a:latin typeface="Times New Roman" pitchFamily="18" charset="0"/>
                <a:cs typeface="Times New Roman" pitchFamily="18" charset="0"/>
              </a:rPr>
              <a:t>rziu</a:t>
            </a:r>
            <a:r>
              <a:rPr lang="en-US" dirty="0">
                <a:solidFill>
                  <a:srgbClr val="0000FF"/>
                </a:solidFill>
                <a:latin typeface="Times New Roman" pitchFamily="18" charset="0"/>
                <a:cs typeface="Times New Roman" pitchFamily="18" charset="0"/>
              </a:rPr>
              <a:t> la </a:t>
            </a:r>
            <a:r>
              <a:rPr lang="en-US" dirty="0" err="1">
                <a:solidFill>
                  <a:srgbClr val="0000FF"/>
                </a:solidFill>
                <a:latin typeface="Times New Roman" pitchFamily="18" charset="0"/>
                <a:cs typeface="Times New Roman" pitchFamily="18" charset="0"/>
              </a:rPr>
              <a:t>apogeu</a:t>
            </a:r>
            <a:r>
              <a:rPr lang="en-US" dirty="0">
                <a:solidFill>
                  <a:srgbClr val="0000FF"/>
                </a:solidFill>
                <a:latin typeface="Times New Roman" pitchFamily="18" charset="0"/>
                <a:cs typeface="Times New Roman" pitchFamily="18" charset="0"/>
              </a:rPr>
              <a:t> de Ion </a:t>
            </a:r>
            <a:r>
              <a:rPr lang="en-US" dirty="0" err="1">
                <a:solidFill>
                  <a:srgbClr val="0000FF"/>
                </a:solidFill>
                <a:latin typeface="Times New Roman" pitchFamily="18" charset="0"/>
                <a:cs typeface="Times New Roman" pitchFamily="18" charset="0"/>
              </a:rPr>
              <a:t>Neculce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Costin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este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primul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nostru</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narator</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meditativ</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Spre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deosebire</a:t>
            </a:r>
            <a:r>
              <a:rPr lang="en-US" dirty="0">
                <a:solidFill>
                  <a:srgbClr val="0000FF"/>
                </a:solidFill>
                <a:latin typeface="Times New Roman" pitchFamily="18" charset="0"/>
                <a:cs typeface="Times New Roman" pitchFamily="18" charset="0"/>
              </a:rPr>
              <a:t> de </a:t>
            </a:r>
            <a:r>
              <a:rPr lang="en-US" dirty="0" err="1">
                <a:solidFill>
                  <a:srgbClr val="0000FF"/>
                </a:solidFill>
                <a:latin typeface="Times New Roman" pitchFamily="18" charset="0"/>
                <a:cs typeface="Times New Roman" pitchFamily="18" charset="0"/>
              </a:rPr>
              <a:t>Ureche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scrisul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lui</a:t>
            </a:r>
            <a:r>
              <a:rPr lang="en-US" dirty="0">
                <a:solidFill>
                  <a:srgbClr val="0000FF"/>
                </a:solidFill>
                <a:latin typeface="Times New Roman" pitchFamily="18" charset="0"/>
                <a:cs typeface="Times New Roman" pitchFamily="18" charset="0"/>
              </a:rPr>
              <a:t> nu </a:t>
            </a:r>
            <a:r>
              <a:rPr lang="en-US" dirty="0" err="1">
                <a:solidFill>
                  <a:srgbClr val="0000FF"/>
                </a:solidFill>
                <a:latin typeface="Times New Roman" pitchFamily="18" charset="0"/>
                <a:cs typeface="Times New Roman" pitchFamily="18" charset="0"/>
              </a:rPr>
              <a:t>mai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este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spontan</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trece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printr</a:t>
            </a:r>
            <a:r>
              <a:rPr lang="en-US" dirty="0">
                <a:solidFill>
                  <a:srgbClr val="0000FF"/>
                </a:solidFill>
                <a:latin typeface="Times New Roman" pitchFamily="18" charset="0"/>
                <a:cs typeface="Times New Roman" pitchFamily="18" charset="0"/>
              </a:rPr>
              <a:t>-un </a:t>
            </a:r>
            <a:r>
              <a:rPr lang="en-US" dirty="0" err="1">
                <a:solidFill>
                  <a:srgbClr val="0000FF"/>
                </a:solidFill>
                <a:latin typeface="Times New Roman" pitchFamily="18" charset="0"/>
                <a:cs typeface="Times New Roman" pitchFamily="18" charset="0"/>
              </a:rPr>
              <a:t>proces</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semnificativ</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acest</a:t>
            </a:r>
            <a:r>
              <a:rPr lang="en-US" dirty="0">
                <a:solidFill>
                  <a:srgbClr val="0000FF"/>
                </a:solidFill>
                <a:latin typeface="Times New Roman" pitchFamily="18" charset="0"/>
                <a:cs typeface="Times New Roman" pitchFamily="18" charset="0"/>
              </a:rPr>
              <a:t> process se </a:t>
            </a:r>
            <a:r>
              <a:rPr lang="en-US" dirty="0" err="1">
                <a:solidFill>
                  <a:srgbClr val="0000FF"/>
                </a:solidFill>
                <a:latin typeface="Times New Roman" pitchFamily="18" charset="0"/>
                <a:cs typeface="Times New Roman" pitchFamily="18" charset="0"/>
              </a:rPr>
              <a:t>realizeaz</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linia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construc</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iei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personajelor</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Dincolo</a:t>
            </a:r>
            <a:r>
              <a:rPr lang="en-US" dirty="0">
                <a:solidFill>
                  <a:srgbClr val="0000FF"/>
                </a:solidFill>
                <a:latin typeface="Times New Roman" pitchFamily="18" charset="0"/>
                <a:cs typeface="Times New Roman" pitchFamily="18" charset="0"/>
              </a:rPr>
              <a:t> de </a:t>
            </a:r>
            <a:r>
              <a:rPr lang="en-US" dirty="0" err="1">
                <a:solidFill>
                  <a:srgbClr val="0000FF"/>
                </a:solidFill>
                <a:latin typeface="Times New Roman" pitchFamily="18" charset="0"/>
                <a:cs typeface="Times New Roman" pitchFamily="18" charset="0"/>
              </a:rPr>
              <a:t>insiruirea</a:t>
            </a:r>
            <a:r>
              <a:rPr lang="en-US" dirty="0">
                <a:solidFill>
                  <a:srgbClr val="0000FF"/>
                </a:solidFill>
                <a:latin typeface="Times New Roman" pitchFamily="18" charset="0"/>
                <a:cs typeface="Times New Roman" pitchFamily="18" charset="0"/>
              </a:rPr>
              <a:t> de </a:t>
            </a:r>
            <a:r>
              <a:rPr lang="en-US" dirty="0" err="1">
                <a:solidFill>
                  <a:srgbClr val="0000FF"/>
                </a:solidFill>
                <a:latin typeface="Times New Roman" pitchFamily="18" charset="0"/>
                <a:cs typeface="Times New Roman" pitchFamily="18" charset="0"/>
              </a:rPr>
              <a:t>evenimente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cronicarul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las</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loc </a:t>
            </a:r>
            <a:r>
              <a:rPr lang="en-US" dirty="0" err="1">
                <a:solidFill>
                  <a:srgbClr val="0000FF"/>
                </a:solidFill>
                <a:latin typeface="Times New Roman" pitchFamily="18" charset="0"/>
                <a:cs typeface="Times New Roman" pitchFamily="18" charset="0"/>
              </a:rPr>
              <a:t>analizei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psihologice</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fr</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m</a:t>
            </a:r>
            <a:r>
              <a:rPr lang="ro-RO" dirty="0">
                <a:solidFill>
                  <a:srgbClr val="0000FF"/>
                </a:solidFill>
                <a:latin typeface="Times New Roman" pitchFamily="18" charset="0"/>
                <a:cs typeface="Times New Roman" pitchFamily="18" charset="0"/>
              </a:rPr>
              <a:t>â</a:t>
            </a:r>
            <a:r>
              <a:rPr lang="en-US" dirty="0" err="1">
                <a:solidFill>
                  <a:srgbClr val="0000FF"/>
                </a:solidFill>
                <a:latin typeface="Times New Roman" pitchFamily="18" charset="0"/>
                <a:cs typeface="Times New Roman" pitchFamily="18" charset="0"/>
              </a:rPr>
              <a:t>nt</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rilor</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interioare</a:t>
            </a:r>
            <a:r>
              <a:rPr lang="en-US" dirty="0">
                <a:solidFill>
                  <a:srgbClr val="0000FF"/>
                </a:solidFill>
                <a:latin typeface="Times New Roman" pitchFamily="18" charset="0"/>
                <a:cs typeface="Times New Roman" pitchFamily="18" charset="0"/>
              </a:rPr>
              <a:t>. </a:t>
            </a:r>
            <a:endParaRPr lang="ro-RO" u="sng" dirty="0">
              <a:solidFill>
                <a:srgbClr val="0000FF"/>
              </a:solidFill>
              <a:latin typeface="Times New Roman" pitchFamily="18" charset="0"/>
              <a:cs typeface="Times New Roman" pitchFamily="18" charset="0"/>
            </a:endParaRPr>
          </a:p>
          <a:p>
            <a:pPr algn="just"/>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	</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Miron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Costin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realizeaz</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mici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biografii</a:t>
            </a:r>
            <a:r>
              <a:rPr lang="en-US" dirty="0">
                <a:solidFill>
                  <a:srgbClr val="0000FF"/>
                </a:solidFill>
                <a:latin typeface="Times New Roman" pitchFamily="18" charset="0"/>
                <a:cs typeface="Times New Roman" pitchFamily="18" charset="0"/>
              </a:rPr>
              <a:t> de-a </a:t>
            </a:r>
            <a:r>
              <a:rPr lang="en-US" dirty="0" err="1">
                <a:solidFill>
                  <a:srgbClr val="0000FF"/>
                </a:solidFill>
                <a:latin typeface="Times New Roman" pitchFamily="18" charset="0"/>
                <a:cs typeface="Times New Roman" pitchFamily="18" charset="0"/>
              </a:rPr>
              <a:t>lungul</a:t>
            </a:r>
            <a:r>
              <a:rPr lang="en-US" dirty="0">
                <a:solidFill>
                  <a:srgbClr val="0000FF"/>
                </a:solidFill>
                <a:latin typeface="Times New Roman" pitchFamily="18" charset="0"/>
                <a:cs typeface="Times New Roman" pitchFamily="18" charset="0"/>
              </a:rPr>
              <a:t> c</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rora</a:t>
            </a:r>
            <a:r>
              <a:rPr lang="en-US" dirty="0">
                <a:solidFill>
                  <a:srgbClr val="0000FF"/>
                </a:solidFill>
                <a:latin typeface="Times New Roman" pitchFamily="18" charset="0"/>
                <a:cs typeface="Times New Roman" pitchFamily="18" charset="0"/>
              </a:rPr>
              <a:t> se </a:t>
            </a:r>
            <a:r>
              <a:rPr lang="en-US" dirty="0" err="1">
                <a:solidFill>
                  <a:srgbClr val="0000FF"/>
                </a:solidFill>
                <a:latin typeface="Times New Roman" pitchFamily="18" charset="0"/>
                <a:cs typeface="Times New Roman" pitchFamily="18" charset="0"/>
              </a:rPr>
              <a:t>urm</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re</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metamorfoza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personajelor</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Spre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exemplu</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evolu</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ia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lui</a:t>
            </a:r>
            <a:r>
              <a:rPr lang="en-US" dirty="0">
                <a:solidFill>
                  <a:srgbClr val="0000FF"/>
                </a:solidFill>
                <a:latin typeface="Times New Roman" pitchFamily="18" charset="0"/>
                <a:cs typeface="Times New Roman" pitchFamily="18" charset="0"/>
              </a:rPr>
              <a:t> Tom</a:t>
            </a:r>
            <a:r>
              <a:rPr lang="ro-RO" dirty="0">
                <a:solidFill>
                  <a:srgbClr val="0000FF"/>
                </a:solidFill>
                <a:latin typeface="Times New Roman" pitchFamily="18" charset="0"/>
                <a:cs typeface="Times New Roman" pitchFamily="18" charset="0"/>
              </a:rPr>
              <a:t>ş</a:t>
            </a:r>
            <a:r>
              <a:rPr lang="en-US" dirty="0">
                <a:solidFill>
                  <a:srgbClr val="0000FF"/>
                </a:solidFill>
                <a:latin typeface="Times New Roman" pitchFamily="18" charset="0"/>
                <a:cs typeface="Times New Roman" pitchFamily="18" charset="0"/>
              </a:rPr>
              <a:t>a </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tefan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parcursul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celor</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dou</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domnii</a:t>
            </a:r>
            <a:r>
              <a:rPr lang="en-US" dirty="0">
                <a:solidFill>
                  <a:srgbClr val="0000FF"/>
                </a:solidFill>
                <a:latin typeface="Times New Roman" pitchFamily="18" charset="0"/>
                <a:cs typeface="Times New Roman" pitchFamily="18" charset="0"/>
              </a:rPr>
              <a:t>: la </a:t>
            </a:r>
            <a:r>
              <a:rPr lang="ro-RO" dirty="0" err="1">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nceput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este</a:t>
            </a:r>
            <a:r>
              <a:rPr lang="en-US" dirty="0">
                <a:solidFill>
                  <a:srgbClr val="0000FF"/>
                </a:solidFill>
                <a:latin typeface="Times New Roman" pitchFamily="18" charset="0"/>
                <a:cs typeface="Times New Roman" pitchFamily="18" charset="0"/>
              </a:rPr>
              <a:t> un </a:t>
            </a:r>
            <a:r>
              <a:rPr lang="en-US" dirty="0" err="1">
                <a:solidFill>
                  <a:srgbClr val="0000FF"/>
                </a:solidFill>
                <a:latin typeface="Times New Roman" pitchFamily="18" charset="0"/>
                <a:cs typeface="Times New Roman" pitchFamily="18" charset="0"/>
              </a:rPr>
              <a:t>domn</a:t>
            </a:r>
            <a:r>
              <a:rPr lang="en-US" dirty="0">
                <a:solidFill>
                  <a:srgbClr val="0000FF"/>
                </a:solidFill>
                <a:latin typeface="Times New Roman" pitchFamily="18" charset="0"/>
                <a:cs typeface="Times New Roman" pitchFamily="18" charset="0"/>
              </a:rPr>
              <a:t> crud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s</a:t>
            </a:r>
            <a:r>
              <a:rPr lang="ro-RO" dirty="0">
                <a:solidFill>
                  <a:srgbClr val="0000FF"/>
                </a:solidFill>
                <a:latin typeface="Times New Roman" pitchFamily="18" charset="0"/>
                <a:cs typeface="Times New Roman" pitchFamily="18" charset="0"/>
              </a:rPr>
              <a:t>â</a:t>
            </a:r>
            <a:r>
              <a:rPr lang="en-US" dirty="0" err="1">
                <a:solidFill>
                  <a:srgbClr val="0000FF"/>
                </a:solidFill>
                <a:latin typeface="Times New Roman" pitchFamily="18" charset="0"/>
                <a:cs typeface="Times New Roman" pitchFamily="18" charset="0"/>
              </a:rPr>
              <a:t>ngeros</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pentru</a:t>
            </a:r>
            <a:r>
              <a:rPr lang="en-US" dirty="0">
                <a:solidFill>
                  <a:srgbClr val="0000FF"/>
                </a:solidFill>
                <a:latin typeface="Times New Roman" pitchFamily="18" charset="0"/>
                <a:cs typeface="Times New Roman" pitchFamily="18" charset="0"/>
              </a:rPr>
              <a:t> c</a:t>
            </a:r>
            <a:r>
              <a:rPr lang="ro-RO" dirty="0">
                <a:solidFill>
                  <a:srgbClr val="0000FF"/>
                </a:solidFill>
                <a:latin typeface="Times New Roman" pitchFamily="18" charset="0"/>
                <a:cs typeface="Times New Roman" pitchFamily="18" charset="0"/>
              </a:rPr>
              <a:t>a</a:t>
            </a:r>
            <a:r>
              <a:rPr lang="en-US" dirty="0">
                <a:solidFill>
                  <a:srgbClr val="0000FF"/>
                </a:solidFill>
                <a:latin typeface="Times New Roman" pitchFamily="18" charset="0"/>
                <a:cs typeface="Times New Roman" pitchFamily="18" charset="0"/>
              </a:rPr>
              <a:t> “la a </a:t>
            </a:r>
            <a:r>
              <a:rPr lang="en-US" dirty="0" err="1">
                <a:solidFill>
                  <a:srgbClr val="0000FF"/>
                </a:solidFill>
                <a:latin typeface="Times New Roman" pitchFamily="18" charset="0"/>
                <a:cs typeface="Times New Roman" pitchFamily="18" charset="0"/>
              </a:rPr>
              <a:t>doua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domnie</a:t>
            </a:r>
            <a:r>
              <a:rPr lang="en-US" dirty="0">
                <a:solidFill>
                  <a:srgbClr val="0000FF"/>
                </a:solidFill>
                <a:latin typeface="Times New Roman" pitchFamily="18" charset="0"/>
                <a:cs typeface="Times New Roman" pitchFamily="18" charset="0"/>
              </a:rPr>
              <a:t> cu </a:t>
            </a:r>
            <a:r>
              <a:rPr lang="en-US" dirty="0" err="1">
                <a:solidFill>
                  <a:srgbClr val="0000FF"/>
                </a:solidFill>
                <a:latin typeface="Times New Roman" pitchFamily="18" charset="0"/>
                <a:cs typeface="Times New Roman" pitchFamily="18" charset="0"/>
              </a:rPr>
              <a:t>multu</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schimbatu</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ntr-altu</a:t>
            </a:r>
            <a:r>
              <a:rPr lang="en-US" dirty="0">
                <a:solidFill>
                  <a:srgbClr val="0000FF"/>
                </a:solidFill>
                <a:latin typeface="Times New Roman" pitchFamily="18" charset="0"/>
                <a:cs typeface="Times New Roman" pitchFamily="18" charset="0"/>
              </a:rPr>
              <a:t> chip dup</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patima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venise</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lui</a:t>
            </a:r>
            <a:r>
              <a:rPr lang="en-US" dirty="0">
                <a:solidFill>
                  <a:srgbClr val="0000FF"/>
                </a:solidFill>
                <a:latin typeface="Times New Roman" pitchFamily="18" charset="0"/>
                <a:cs typeface="Times New Roman" pitchFamily="18" charset="0"/>
              </a:rPr>
              <a:t> la cap.” </a:t>
            </a:r>
            <a:r>
              <a:rPr lang="en-US" dirty="0" err="1">
                <a:solidFill>
                  <a:srgbClr val="0000FF"/>
                </a:solidFill>
                <a:latin typeface="Times New Roman" pitchFamily="18" charset="0"/>
                <a:cs typeface="Times New Roman" pitchFamily="18" charset="0"/>
              </a:rPr>
              <a:t>Dac</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Ureche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povestea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deta</a:t>
            </a:r>
            <a:r>
              <a:rPr lang="ro-RO" dirty="0">
                <a:solidFill>
                  <a:srgbClr val="0000FF"/>
                </a:solidFill>
                <a:latin typeface="Times New Roman" pitchFamily="18" charset="0"/>
                <a:cs typeface="Times New Roman" pitchFamily="18" charset="0"/>
              </a:rPr>
              <a:t>ş</a:t>
            </a:r>
            <a:r>
              <a:rPr lang="en-US" dirty="0">
                <a:solidFill>
                  <a:srgbClr val="0000FF"/>
                </a:solidFill>
                <a:latin typeface="Times New Roman" pitchFamily="18" charset="0"/>
                <a:cs typeface="Times New Roman" pitchFamily="18" charset="0"/>
              </a:rPr>
              <a:t>at, </a:t>
            </a:r>
            <a:r>
              <a:rPr lang="en-US" dirty="0" err="1">
                <a:solidFill>
                  <a:srgbClr val="0000FF"/>
                </a:solidFill>
                <a:latin typeface="Times New Roman" pitchFamily="18" charset="0"/>
                <a:cs typeface="Times New Roman" pitchFamily="18" charset="0"/>
              </a:rPr>
              <a:t>Costin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tr</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ie</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istoria</a:t>
            </a:r>
            <a:r>
              <a:rPr lang="en-US" dirty="0">
                <a:solidFill>
                  <a:srgbClr val="0000FF"/>
                </a:solidFill>
                <a:latin typeface="Times New Roman" pitchFamily="18" charset="0"/>
                <a:cs typeface="Times New Roman" pitchFamily="18" charset="0"/>
              </a:rPr>
              <a:t> la </a:t>
            </a:r>
            <a:r>
              <a:rPr lang="en-US" dirty="0" err="1">
                <a:solidFill>
                  <a:srgbClr val="0000FF"/>
                </a:solidFill>
                <a:latin typeface="Times New Roman" pitchFamily="18" charset="0"/>
                <a:cs typeface="Times New Roman" pitchFamily="18" charset="0"/>
              </a:rPr>
              <a:t>modul</a:t>
            </a:r>
            <a:r>
              <a:rPr lang="en-US" dirty="0">
                <a:solidFill>
                  <a:srgbClr val="0000FF"/>
                </a:solidFill>
                <a:latin typeface="Times New Roman" pitchFamily="18" charset="0"/>
                <a:cs typeface="Times New Roman" pitchFamily="18" charset="0"/>
              </a:rPr>
              <a:t> dramatic, </a:t>
            </a:r>
            <a:r>
              <a:rPr lang="en-US" dirty="0" err="1">
                <a:solidFill>
                  <a:srgbClr val="0000FF"/>
                </a:solidFill>
                <a:latin typeface="Times New Roman" pitchFamily="18" charset="0"/>
                <a:cs typeface="Times New Roman" pitchFamily="18" charset="0"/>
              </a:rPr>
              <a:t>destinul</a:t>
            </a:r>
            <a:r>
              <a:rPr lang="en-US" dirty="0">
                <a:solidFill>
                  <a:srgbClr val="0000FF"/>
                </a:solidFill>
                <a:latin typeface="Times New Roman" pitchFamily="18" charset="0"/>
                <a:cs typeface="Times New Roman" pitchFamily="18" charset="0"/>
              </a:rPr>
              <a:t> tragic al </a:t>
            </a:r>
            <a:r>
              <a:rPr lang="en-US" dirty="0" err="1">
                <a:solidFill>
                  <a:srgbClr val="0000FF"/>
                </a:solidFill>
                <a:latin typeface="Times New Roman" pitchFamily="18" charset="0"/>
                <a:cs typeface="Times New Roman" pitchFamily="18" charset="0"/>
              </a:rPr>
              <a:t>omului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supus</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unei</a:t>
            </a:r>
            <a:r>
              <a:rPr lang="en-US" dirty="0">
                <a:solidFill>
                  <a:srgbClr val="0000FF"/>
                </a:solidFill>
                <a:latin typeface="Times New Roman" pitchFamily="18" charset="0"/>
                <a:cs typeface="Times New Roman" pitchFamily="18" charset="0"/>
              </a:rPr>
              <a:t> for</a:t>
            </a:r>
            <a:r>
              <a:rPr lang="ro-RO" dirty="0">
                <a:solidFill>
                  <a:srgbClr val="0000FF"/>
                </a:solidFill>
                <a:latin typeface="Times New Roman" pitchFamily="18" charset="0"/>
                <a:cs typeface="Times New Roman" pitchFamily="18" charset="0"/>
              </a:rPr>
              <a:t>ţ</a:t>
            </a:r>
            <a:r>
              <a:rPr lang="en-US" dirty="0">
                <a:solidFill>
                  <a:srgbClr val="0000FF"/>
                </a:solidFill>
                <a:latin typeface="Times New Roman" pitchFamily="18" charset="0"/>
                <a:cs typeface="Times New Roman" pitchFamily="18" charset="0"/>
              </a:rPr>
              <a:t>e </a:t>
            </a:r>
            <a:r>
              <a:rPr lang="en-US" dirty="0" err="1">
                <a:solidFill>
                  <a:srgbClr val="0000FF"/>
                </a:solidFill>
                <a:latin typeface="Times New Roman" pitchFamily="18" charset="0"/>
                <a:cs typeface="Times New Roman" pitchFamily="18" charset="0"/>
              </a:rPr>
              <a:t>implacabile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fiind</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tema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predilect</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a:t>
            </a:r>
            <a:endParaRPr lang="ro-RO" u="sng" dirty="0">
              <a:solidFill>
                <a:srgbClr val="0000FF"/>
              </a:solidFill>
              <a:latin typeface="Times New Roman" pitchFamily="18" charset="0"/>
              <a:cs typeface="Times New Roman" pitchFamily="18" charset="0"/>
            </a:endParaRPr>
          </a:p>
          <a:p>
            <a:endParaRPr lang="ro-RO"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9F5889E-39AE-45D5-90A9-2F3264109A1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0" y="0"/>
            <a:ext cx="9144001" cy="6858000"/>
          </a:xfrm>
          <a:prstGeom prst="rect">
            <a:avLst/>
          </a:prstGeom>
        </p:spPr>
      </p:pic>
      <p:sp>
        <p:nvSpPr>
          <p:cNvPr id="4" name="Title 1"/>
          <p:cNvSpPr>
            <a:spLocks noGrp="1"/>
          </p:cNvSpPr>
          <p:nvPr>
            <p:ph type="subTitle" idx="1"/>
          </p:nvPr>
        </p:nvSpPr>
        <p:spPr>
          <a:xfrm>
            <a:off x="228600" y="152400"/>
            <a:ext cx="8686800" cy="6477000"/>
          </a:xfrm>
        </p:spPr>
        <p:txBody>
          <a:bodyPr>
            <a:normAutofit fontScale="70000" lnSpcReduction="20000"/>
          </a:bodyPr>
          <a:lstStyle/>
          <a:p>
            <a:pPr algn="just"/>
            <a:r>
              <a:rPr lang="en-US" dirty="0">
                <a:solidFill>
                  <a:schemeClr val="tx2">
                    <a:lumMod val="60000"/>
                    <a:lumOff val="40000"/>
                  </a:schemeClr>
                </a:solidFill>
                <a:latin typeface="Times New Roman" pitchFamily="18" charset="0"/>
                <a:cs typeface="Times New Roman" pitchFamily="18" charset="0"/>
              </a:rPr>
              <a:t> </a:t>
            </a:r>
            <a:r>
              <a:rPr lang="ro-RO" dirty="0">
                <a:solidFill>
                  <a:schemeClr val="tx2">
                    <a:lumMod val="60000"/>
                    <a:lumOff val="40000"/>
                  </a:schemeClr>
                </a:solidFill>
                <a:latin typeface="Times New Roman" pitchFamily="18" charset="0"/>
                <a:cs typeface="Times New Roman" pitchFamily="18" charset="0"/>
              </a:rPr>
              <a:t>	</a:t>
            </a:r>
            <a:r>
              <a:rPr lang="en-US" dirty="0">
                <a:solidFill>
                  <a:srgbClr val="0000FF"/>
                </a:solidFill>
                <a:latin typeface="Times New Roman" pitchFamily="18" charset="0"/>
                <a:cs typeface="Times New Roman" pitchFamily="18" charset="0"/>
              </a:rPr>
              <a:t>Av</a:t>
            </a:r>
            <a:r>
              <a:rPr lang="ro-RO" dirty="0">
                <a:solidFill>
                  <a:srgbClr val="0000FF"/>
                </a:solidFill>
                <a:latin typeface="Times New Roman" pitchFamily="18" charset="0"/>
                <a:cs typeface="Times New Roman" pitchFamily="18" charset="0"/>
              </a:rPr>
              <a:t>â</a:t>
            </a:r>
            <a:r>
              <a:rPr lang="en-US" dirty="0" err="1">
                <a:solidFill>
                  <a:srgbClr val="0000FF"/>
                </a:solidFill>
                <a:latin typeface="Times New Roman" pitchFamily="18" charset="0"/>
                <a:cs typeface="Times New Roman" pitchFamily="18" charset="0"/>
              </a:rPr>
              <a:t>nd</a:t>
            </a:r>
            <a:r>
              <a:rPr lang="en-US" dirty="0">
                <a:solidFill>
                  <a:srgbClr val="0000FF"/>
                </a:solidFill>
                <a:latin typeface="Times New Roman" pitchFamily="18" charset="0"/>
                <a:cs typeface="Times New Roman" pitchFamily="18" charset="0"/>
              </a:rPr>
              <a:t> o </a:t>
            </a:r>
            <a:r>
              <a:rPr lang="en-US" dirty="0" err="1">
                <a:solidFill>
                  <a:srgbClr val="0000FF"/>
                </a:solidFill>
                <a:latin typeface="Times New Roman" pitchFamily="18" charset="0"/>
                <a:cs typeface="Times New Roman" pitchFamily="18" charset="0"/>
              </a:rPr>
              <a:t>structur</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flexibil</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el </a:t>
            </a:r>
            <a:r>
              <a:rPr lang="en-US" dirty="0" err="1">
                <a:solidFill>
                  <a:srgbClr val="0000FF"/>
                </a:solidFill>
                <a:latin typeface="Times New Roman" pitchFamily="18" charset="0"/>
                <a:cs typeface="Times New Roman" pitchFamily="18" charset="0"/>
              </a:rPr>
              <a:t>este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singurul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cronicar</a:t>
            </a:r>
            <a:r>
              <a:rPr lang="en-US" dirty="0">
                <a:solidFill>
                  <a:srgbClr val="0000FF"/>
                </a:solidFill>
                <a:latin typeface="Times New Roman" pitchFamily="18" charset="0"/>
                <a:cs typeface="Times New Roman" pitchFamily="18" charset="0"/>
              </a:rPr>
              <a:t> care-</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ndreapt</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aten</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ia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asupra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destinului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fiin</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ei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umane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tema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asigur</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unitatea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operei</a:t>
            </a:r>
            <a:r>
              <a:rPr lang="en-US" dirty="0">
                <a:solidFill>
                  <a:srgbClr val="0000FF"/>
                </a:solidFill>
                <a:latin typeface="Times New Roman" pitchFamily="18" charset="0"/>
                <a:cs typeface="Times New Roman" pitchFamily="18" charset="0"/>
              </a:rPr>
              <a:t> sale. </a:t>
            </a:r>
            <a:r>
              <a:rPr lang="en-US" dirty="0" err="1">
                <a:solidFill>
                  <a:srgbClr val="0000FF"/>
                </a:solidFill>
                <a:latin typeface="Times New Roman" pitchFamily="18" charset="0"/>
                <a:cs typeface="Times New Roman" pitchFamily="18" charset="0"/>
              </a:rPr>
              <a:t>Textul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costinian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este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impregnat</a:t>
            </a:r>
            <a:r>
              <a:rPr lang="en-US" dirty="0">
                <a:solidFill>
                  <a:srgbClr val="0000FF"/>
                </a:solidFill>
                <a:latin typeface="Times New Roman" pitchFamily="18" charset="0"/>
                <a:cs typeface="Times New Roman" pitchFamily="18" charset="0"/>
              </a:rPr>
              <a:t> de </a:t>
            </a:r>
            <a:r>
              <a:rPr lang="en-US" dirty="0" err="1">
                <a:solidFill>
                  <a:srgbClr val="0000FF"/>
                </a:solidFill>
                <a:latin typeface="Times New Roman" pitchFamily="18" charset="0"/>
                <a:cs typeface="Times New Roman" pitchFamily="18" charset="0"/>
              </a:rPr>
              <a:t>maxime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proverbe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cuget</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ri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puncteaz</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o </a:t>
            </a:r>
            <a:r>
              <a:rPr lang="en-US" dirty="0" err="1">
                <a:solidFill>
                  <a:srgbClr val="0000FF"/>
                </a:solidFill>
                <a:latin typeface="Times New Roman" pitchFamily="18" charset="0"/>
                <a:cs typeface="Times New Roman" pitchFamily="18" charset="0"/>
              </a:rPr>
              <a:t>anume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situa</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ie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sau</a:t>
            </a:r>
            <a:r>
              <a:rPr lang="en-US" dirty="0">
                <a:solidFill>
                  <a:srgbClr val="0000FF"/>
                </a:solidFill>
                <a:latin typeface="Times New Roman" pitchFamily="18" charset="0"/>
                <a:cs typeface="Times New Roman" pitchFamily="18" charset="0"/>
              </a:rPr>
              <a:t> un </a:t>
            </a:r>
            <a:r>
              <a:rPr lang="en-US" dirty="0" err="1">
                <a:solidFill>
                  <a:srgbClr val="0000FF"/>
                </a:solidFill>
                <a:latin typeface="Times New Roman" pitchFamily="18" charset="0"/>
                <a:cs typeface="Times New Roman" pitchFamily="18" charset="0"/>
              </a:rPr>
              <a:t>caracter</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anticipativ</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Costin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este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preocupat</a:t>
            </a:r>
            <a:r>
              <a:rPr lang="en-US" dirty="0">
                <a:solidFill>
                  <a:srgbClr val="0000FF"/>
                </a:solidFill>
                <a:latin typeface="Times New Roman" pitchFamily="18" charset="0"/>
                <a:cs typeface="Times New Roman" pitchFamily="18" charset="0"/>
              </a:rPr>
              <a:t> nu </a:t>
            </a:r>
            <a:r>
              <a:rPr lang="en-US" dirty="0" err="1">
                <a:solidFill>
                  <a:srgbClr val="0000FF"/>
                </a:solidFill>
                <a:latin typeface="Times New Roman" pitchFamily="18" charset="0"/>
                <a:cs typeface="Times New Roman" pitchFamily="18" charset="0"/>
              </a:rPr>
              <a:t>numai</a:t>
            </a:r>
            <a:r>
              <a:rPr lang="en-US" dirty="0">
                <a:solidFill>
                  <a:srgbClr val="0000FF"/>
                </a:solidFill>
                <a:latin typeface="Times New Roman" pitchFamily="18" charset="0"/>
                <a:cs typeface="Times New Roman" pitchFamily="18" charset="0"/>
              </a:rPr>
              <a:t> de </a:t>
            </a:r>
            <a:r>
              <a:rPr lang="en-US" dirty="0" err="1">
                <a:solidFill>
                  <a:srgbClr val="0000FF"/>
                </a:solidFill>
                <a:latin typeface="Times New Roman" pitchFamily="18" charset="0"/>
                <a:cs typeface="Times New Roman" pitchFamily="18" charset="0"/>
              </a:rPr>
              <a:t>destinul</a:t>
            </a:r>
            <a:r>
              <a:rPr lang="en-US" dirty="0">
                <a:solidFill>
                  <a:srgbClr val="0000FF"/>
                </a:solidFill>
                <a:latin typeface="Times New Roman" pitchFamily="18" charset="0"/>
                <a:cs typeface="Times New Roman" pitchFamily="18" charset="0"/>
              </a:rPr>
              <a:t> hot</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r</a:t>
            </a:r>
            <a:r>
              <a:rPr lang="ro-RO" dirty="0">
                <a:solidFill>
                  <a:srgbClr val="0000FF"/>
                </a:solidFill>
                <a:latin typeface="Times New Roman" pitchFamily="18" charset="0"/>
                <a:cs typeface="Times New Roman" pitchFamily="18" charset="0"/>
              </a:rPr>
              <a:t>â</a:t>
            </a:r>
            <a:r>
              <a:rPr lang="en-US" dirty="0">
                <a:solidFill>
                  <a:srgbClr val="0000FF"/>
                </a:solidFill>
                <a:latin typeface="Times New Roman" pitchFamily="18" charset="0"/>
                <a:cs typeface="Times New Roman" pitchFamily="18" charset="0"/>
              </a:rPr>
              <a:t>tor, </a:t>
            </a:r>
            <a:r>
              <a:rPr lang="en-US" dirty="0" err="1">
                <a:solidFill>
                  <a:srgbClr val="0000FF"/>
                </a:solidFill>
                <a:latin typeface="Times New Roman" pitchFamily="18" charset="0"/>
                <a:cs typeface="Times New Roman" pitchFamily="18" charset="0"/>
              </a:rPr>
              <a:t>ci</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nestatornicia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lucrurilor</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omene</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Iar</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nu </a:t>
            </a:r>
            <a:r>
              <a:rPr lang="en-US" dirty="0" err="1">
                <a:solidFill>
                  <a:srgbClr val="0000FF"/>
                </a:solidFill>
                <a:latin typeface="Times New Roman" pitchFamily="18" charset="0"/>
                <a:cs typeface="Times New Roman" pitchFamily="18" charset="0"/>
              </a:rPr>
              <a:t>sunt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vremurile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subt</a:t>
            </a:r>
            <a:r>
              <a:rPr lang="en-US" dirty="0">
                <a:solidFill>
                  <a:srgbClr val="0000FF"/>
                </a:solidFill>
                <a:latin typeface="Times New Roman" pitchFamily="18" charset="0"/>
                <a:cs typeface="Times New Roman" pitchFamily="18" charset="0"/>
              </a:rPr>
              <a:t> c</a:t>
            </a:r>
            <a:r>
              <a:rPr lang="ro-RO" dirty="0">
                <a:solidFill>
                  <a:srgbClr val="0000FF"/>
                </a:solidFill>
                <a:latin typeface="Times New Roman" pitchFamily="18" charset="0"/>
                <a:cs typeface="Times New Roman" pitchFamily="18" charset="0"/>
              </a:rPr>
              <a:t>â</a:t>
            </a:r>
            <a:r>
              <a:rPr lang="en-US" dirty="0" err="1">
                <a:solidFill>
                  <a:srgbClr val="0000FF"/>
                </a:solidFill>
                <a:latin typeface="Times New Roman" pitchFamily="18" charset="0"/>
                <a:cs typeface="Times New Roman" pitchFamily="18" charset="0"/>
              </a:rPr>
              <a:t>rma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omului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bietul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omul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subt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vremi</a:t>
            </a:r>
            <a:r>
              <a:rPr lang="en-US" dirty="0">
                <a:solidFill>
                  <a:srgbClr val="0000FF"/>
                </a:solidFill>
                <a:latin typeface="Times New Roman" pitchFamily="18" charset="0"/>
                <a:cs typeface="Times New Roman" pitchFamily="18" charset="0"/>
              </a:rPr>
              <a:t>.”</a:t>
            </a:r>
            <a:endParaRPr lang="ro-RO" u="sng" dirty="0">
              <a:solidFill>
                <a:srgbClr val="0000FF"/>
              </a:solidFill>
              <a:latin typeface="Times New Roman" pitchFamily="18" charset="0"/>
              <a:cs typeface="Times New Roman" pitchFamily="18" charset="0"/>
            </a:endParaRPr>
          </a:p>
          <a:p>
            <a:pPr algn="just"/>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	</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Portretele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Miron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Costin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sunt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lapidare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anun</a:t>
            </a:r>
            <a:r>
              <a:rPr lang="ro-RO" dirty="0">
                <a:solidFill>
                  <a:srgbClr val="0000FF"/>
                </a:solidFill>
                <a:latin typeface="Times New Roman" pitchFamily="18" charset="0"/>
                <a:cs typeface="Times New Roman" pitchFamily="18" charset="0"/>
              </a:rPr>
              <a:t>ţă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tr</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s</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tura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dominanta</a:t>
            </a:r>
            <a:r>
              <a:rPr lang="en-US" dirty="0">
                <a:solidFill>
                  <a:srgbClr val="0000FF"/>
                </a:solidFill>
                <a:latin typeface="Times New Roman" pitchFamily="18" charset="0"/>
                <a:cs typeface="Times New Roman" pitchFamily="18" charset="0"/>
              </a:rPr>
              <a:t> de </a:t>
            </a:r>
            <a:r>
              <a:rPr lang="en-US" dirty="0" err="1">
                <a:solidFill>
                  <a:srgbClr val="0000FF"/>
                </a:solidFill>
                <a:latin typeface="Times New Roman" pitchFamily="18" charset="0"/>
                <a:cs typeface="Times New Roman" pitchFamily="18" charset="0"/>
              </a:rPr>
              <a:t>caracter</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Dialogul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este</a:t>
            </a:r>
            <a:r>
              <a:rPr lang="en-US" dirty="0">
                <a:solidFill>
                  <a:srgbClr val="0000FF"/>
                </a:solidFill>
                <a:latin typeface="Times New Roman" pitchFamily="18" charset="0"/>
                <a:cs typeface="Times New Roman" pitchFamily="18" charset="0"/>
              </a:rPr>
              <a:t> predominant </a:t>
            </a:r>
            <a:r>
              <a:rPr lang="en-US" dirty="0" err="1">
                <a:solidFill>
                  <a:srgbClr val="0000FF"/>
                </a:solidFill>
                <a:latin typeface="Times New Roman" pitchFamily="18" charset="0"/>
                <a:cs typeface="Times New Roman" pitchFamily="18" charset="0"/>
              </a:rPr>
              <a:t>doarece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personajul</a:t>
            </a:r>
            <a:r>
              <a:rPr lang="en-US" dirty="0">
                <a:solidFill>
                  <a:srgbClr val="0000FF"/>
                </a:solidFill>
                <a:latin typeface="Times New Roman" pitchFamily="18" charset="0"/>
                <a:cs typeface="Times New Roman" pitchFamily="18" charset="0"/>
              </a:rPr>
              <a:t> care are </a:t>
            </a:r>
            <a:r>
              <a:rPr lang="en-US" dirty="0" err="1">
                <a:solidFill>
                  <a:srgbClr val="0000FF"/>
                </a:solidFill>
                <a:latin typeface="Times New Roman" pitchFamily="18" charset="0"/>
                <a:cs typeface="Times New Roman" pitchFamily="18" charset="0"/>
              </a:rPr>
              <a:t>replic</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se </a:t>
            </a:r>
            <a:r>
              <a:rPr lang="en-US" dirty="0" err="1">
                <a:solidFill>
                  <a:srgbClr val="0000FF"/>
                </a:solidFill>
                <a:latin typeface="Times New Roman" pitchFamily="18" charset="0"/>
                <a:cs typeface="Times New Roman" pitchFamily="18" charset="0"/>
              </a:rPr>
              <a:t>caracterizeaz</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prin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spune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Portretele</a:t>
            </a:r>
            <a:r>
              <a:rPr lang="en-US" dirty="0">
                <a:solidFill>
                  <a:srgbClr val="0000FF"/>
                </a:solidFill>
                <a:latin typeface="Times New Roman" pitchFamily="18" charset="0"/>
                <a:cs typeface="Times New Roman" pitchFamily="18" charset="0"/>
              </a:rPr>
              <a:t> sale nu </a:t>
            </a:r>
            <a:r>
              <a:rPr lang="en-US" dirty="0" err="1">
                <a:solidFill>
                  <a:srgbClr val="0000FF"/>
                </a:solidFill>
                <a:latin typeface="Times New Roman" pitchFamily="18" charset="0"/>
                <a:cs typeface="Times New Roman" pitchFamily="18" charset="0"/>
              </a:rPr>
              <a:t>sunt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nuan</a:t>
            </a:r>
            <a:r>
              <a:rPr lang="ro-RO" dirty="0">
                <a:solidFill>
                  <a:srgbClr val="0000FF"/>
                </a:solidFill>
                <a:latin typeface="Times New Roman" pitchFamily="18" charset="0"/>
                <a:cs typeface="Times New Roman" pitchFamily="18" charset="0"/>
              </a:rPr>
              <a:t>ţ</a:t>
            </a:r>
            <a:r>
              <a:rPr lang="en-US" dirty="0">
                <a:solidFill>
                  <a:srgbClr val="0000FF"/>
                </a:solidFill>
                <a:latin typeface="Times New Roman" pitchFamily="18" charset="0"/>
                <a:cs typeface="Times New Roman" pitchFamily="18" charset="0"/>
              </a:rPr>
              <a:t>ate, </a:t>
            </a:r>
            <a:r>
              <a:rPr lang="en-US" dirty="0" err="1">
                <a:solidFill>
                  <a:srgbClr val="0000FF"/>
                </a:solidFill>
                <a:latin typeface="Times New Roman" pitchFamily="18" charset="0"/>
                <a:cs typeface="Times New Roman" pitchFamily="18" charset="0"/>
              </a:rPr>
              <a:t>fiecare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personaj</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reprezent</a:t>
            </a:r>
            <a:r>
              <a:rPr lang="ro-RO" dirty="0">
                <a:solidFill>
                  <a:srgbClr val="0000FF"/>
                </a:solidFill>
                <a:latin typeface="Times New Roman" pitchFamily="18" charset="0"/>
                <a:cs typeface="Times New Roman" pitchFamily="18" charset="0"/>
              </a:rPr>
              <a:t>â</a:t>
            </a:r>
            <a:r>
              <a:rPr lang="en-US" dirty="0" err="1">
                <a:solidFill>
                  <a:srgbClr val="0000FF"/>
                </a:solidFill>
                <a:latin typeface="Times New Roman" pitchFamily="18" charset="0"/>
                <a:cs typeface="Times New Roman" pitchFamily="18" charset="0"/>
              </a:rPr>
              <a:t>nd</a:t>
            </a:r>
            <a:r>
              <a:rPr lang="en-US" dirty="0">
                <a:solidFill>
                  <a:srgbClr val="0000FF"/>
                </a:solidFill>
                <a:latin typeface="Times New Roman" pitchFamily="18" charset="0"/>
                <a:cs typeface="Times New Roman" pitchFamily="18" charset="0"/>
              </a:rPr>
              <a:t> un tip </a:t>
            </a:r>
            <a:r>
              <a:rPr lang="en-US" dirty="0" err="1">
                <a:solidFill>
                  <a:srgbClr val="0000FF"/>
                </a:solidFill>
                <a:latin typeface="Times New Roman" pitchFamily="18" charset="0"/>
                <a:cs typeface="Times New Roman" pitchFamily="18" charset="0"/>
              </a:rPr>
              <a:t>uman</a:t>
            </a:r>
            <a:r>
              <a:rPr lang="en-US" dirty="0">
                <a:solidFill>
                  <a:srgbClr val="0000FF"/>
                </a:solidFill>
                <a:latin typeface="Times New Roman" pitchFamily="18" charset="0"/>
                <a:cs typeface="Times New Roman" pitchFamily="18" charset="0"/>
              </a:rPr>
              <a:t>: Gasper </a:t>
            </a:r>
            <a:r>
              <a:rPr lang="en-US" dirty="0" err="1">
                <a:solidFill>
                  <a:srgbClr val="0000FF"/>
                </a:solidFill>
                <a:latin typeface="Times New Roman" pitchFamily="18" charset="0"/>
                <a:cs typeface="Times New Roman" pitchFamily="18" charset="0"/>
              </a:rPr>
              <a:t>Gratiani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este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str</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inul</a:t>
            </a:r>
            <a:r>
              <a:rPr lang="en-US" dirty="0">
                <a:solidFill>
                  <a:srgbClr val="0000FF"/>
                </a:solidFill>
                <a:latin typeface="Times New Roman" pitchFamily="18" charset="0"/>
                <a:cs typeface="Times New Roman" pitchFamily="18" charset="0"/>
              </a:rPr>
              <a:t> care </a:t>
            </a:r>
            <a:r>
              <a:rPr lang="en-US" dirty="0" err="1">
                <a:solidFill>
                  <a:srgbClr val="0000FF"/>
                </a:solidFill>
                <a:latin typeface="Times New Roman" pitchFamily="18" charset="0"/>
                <a:cs typeface="Times New Roman" pitchFamily="18" charset="0"/>
              </a:rPr>
              <a:t>domina</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ara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Barnovski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este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nevinovatul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sacrificat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Vasile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Lupu</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este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ambi</a:t>
            </a:r>
            <a:r>
              <a:rPr lang="ro-RO" dirty="0">
                <a:solidFill>
                  <a:srgbClr val="0000FF"/>
                </a:solidFill>
                <a:latin typeface="Times New Roman" pitchFamily="18" charset="0"/>
                <a:cs typeface="Times New Roman" pitchFamily="18" charset="0"/>
              </a:rPr>
              <a:t>ţi</a:t>
            </a:r>
            <a:r>
              <a:rPr lang="en-US" dirty="0" err="1">
                <a:solidFill>
                  <a:srgbClr val="0000FF"/>
                </a:solidFill>
                <a:latin typeface="Times New Roman" pitchFamily="18" charset="0"/>
                <a:cs typeface="Times New Roman" pitchFamily="18" charset="0"/>
              </a:rPr>
              <a:t>osul</a:t>
            </a:r>
            <a:r>
              <a:rPr lang="en-US" dirty="0">
                <a:solidFill>
                  <a:srgbClr val="0000FF"/>
                </a:solidFill>
                <a:latin typeface="Times New Roman" pitchFamily="18" charset="0"/>
                <a:cs typeface="Times New Roman" pitchFamily="18" charset="0"/>
              </a:rPr>
              <a:t> f</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r</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margini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iar</a:t>
            </a:r>
            <a:r>
              <a:rPr lang="en-US" dirty="0">
                <a:solidFill>
                  <a:srgbClr val="0000FF"/>
                </a:solidFill>
                <a:latin typeface="Times New Roman" pitchFamily="18" charset="0"/>
                <a:cs typeface="Times New Roman" pitchFamily="18" charset="0"/>
              </a:rPr>
              <a:t> Gheorghe </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tefan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este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omul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instruit</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a:t>
            </a:r>
            <a:r>
              <a:rPr lang="en-US" dirty="0">
                <a:solidFill>
                  <a:srgbClr val="0000FF"/>
                </a:solidFill>
                <a:latin typeface="Times New Roman" pitchFamily="18" charset="0"/>
                <a:cs typeface="Times New Roman" pitchFamily="18" charset="0"/>
              </a:rPr>
              <a:t>n</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eleptul</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a:t>
            </a:r>
            <a:r>
              <a:rPr lang="en-US" dirty="0">
                <a:solidFill>
                  <a:srgbClr val="0000FF"/>
                </a:solidFill>
                <a:latin typeface="Times New Roman" pitchFamily="18" charset="0"/>
                <a:cs typeface="Times New Roman" pitchFamily="18" charset="0"/>
              </a:rPr>
              <a:t>n </a:t>
            </a:r>
            <a:r>
              <a:rPr lang="en-US" dirty="0" err="1">
                <a:solidFill>
                  <a:srgbClr val="0000FF"/>
                </a:solidFill>
                <a:latin typeface="Times New Roman" pitchFamily="18" charset="0"/>
                <a:cs typeface="Times New Roman" pitchFamily="18" charset="0"/>
              </a:rPr>
              <a:t>concluzie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Miron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Costin</a:t>
            </a:r>
            <a:r>
              <a:rPr lang="en-US" dirty="0">
                <a:solidFill>
                  <a:srgbClr val="0000FF"/>
                </a:solidFill>
                <a:latin typeface="Times New Roman" pitchFamily="18" charset="0"/>
                <a:cs typeface="Times New Roman" pitchFamily="18" charset="0"/>
              </a:rPr>
              <a:t> nu-l </a:t>
            </a:r>
            <a:r>
              <a:rPr lang="en-US" dirty="0" err="1">
                <a:solidFill>
                  <a:srgbClr val="0000FF"/>
                </a:solidFill>
                <a:latin typeface="Times New Roman" pitchFamily="18" charset="0"/>
                <a:cs typeface="Times New Roman" pitchFamily="18" charset="0"/>
              </a:rPr>
              <a:t>intereseaz</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portretele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fizice</a:t>
            </a:r>
            <a:r>
              <a:rPr lang="en-US" dirty="0">
                <a:solidFill>
                  <a:srgbClr val="0000FF"/>
                </a:solidFill>
                <a:latin typeface="Times New Roman" pitchFamily="18" charset="0"/>
                <a:cs typeface="Times New Roman" pitchFamily="18" charset="0"/>
              </a:rPr>
              <a:t>, el ax</a:t>
            </a:r>
            <a:r>
              <a:rPr lang="ro-RO" dirty="0">
                <a:solidFill>
                  <a:srgbClr val="0000FF"/>
                </a:solidFill>
                <a:latin typeface="Times New Roman" pitchFamily="18" charset="0"/>
                <a:cs typeface="Times New Roman" pitchFamily="18" charset="0"/>
              </a:rPr>
              <a:t>â</a:t>
            </a:r>
            <a:r>
              <a:rPr lang="en-US" dirty="0" err="1">
                <a:solidFill>
                  <a:srgbClr val="0000FF"/>
                </a:solidFill>
                <a:latin typeface="Times New Roman" pitchFamily="18" charset="0"/>
                <a:cs typeface="Times New Roman" pitchFamily="18" charset="0"/>
              </a:rPr>
              <a:t>ndu</a:t>
            </a:r>
            <a:r>
              <a:rPr lang="en-US" dirty="0">
                <a:solidFill>
                  <a:srgbClr val="0000FF"/>
                </a:solidFill>
                <a:latin typeface="Times New Roman" pitchFamily="18" charset="0"/>
                <a:cs typeface="Times New Roman" pitchFamily="18" charset="0"/>
              </a:rPr>
              <a:t>-se </a:t>
            </a:r>
            <a:r>
              <a:rPr lang="en-US" dirty="0" err="1">
                <a:solidFill>
                  <a:srgbClr val="0000FF"/>
                </a:solidFill>
                <a:latin typeface="Times New Roman" pitchFamily="18" charset="0"/>
                <a:cs typeface="Times New Roman" pitchFamily="18" charset="0"/>
              </a:rPr>
              <a:t>pe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cele</a:t>
            </a:r>
            <a:r>
              <a:rPr lang="en-US" dirty="0">
                <a:solidFill>
                  <a:srgbClr val="0000FF"/>
                </a:solidFill>
                <a:latin typeface="Times New Roman" pitchFamily="18" charset="0"/>
                <a:cs typeface="Times New Roman" pitchFamily="18" charset="0"/>
              </a:rPr>
              <a:t> morale. </a:t>
            </a:r>
            <a:endParaRPr lang="ro-RO" u="sng" dirty="0">
              <a:solidFill>
                <a:srgbClr val="0000FF"/>
              </a:solidFill>
              <a:latin typeface="Times New Roman" pitchFamily="18" charset="0"/>
              <a:cs typeface="Times New Roman" pitchFamily="18" charset="0"/>
            </a:endParaRPr>
          </a:p>
          <a:p>
            <a:pPr algn="just"/>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	</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Nicolae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Manolescu</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remarc</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a:t>
            </a:r>
            <a:r>
              <a:rPr lang="en-US" dirty="0">
                <a:solidFill>
                  <a:srgbClr val="0000FF"/>
                </a:solidFill>
                <a:latin typeface="Times New Roman" pitchFamily="18" charset="0"/>
                <a:cs typeface="Times New Roman" pitchFamily="18" charset="0"/>
              </a:rPr>
              <a:t>n “</a:t>
            </a:r>
            <a:r>
              <a:rPr lang="en-US" dirty="0" err="1">
                <a:solidFill>
                  <a:srgbClr val="0000FF"/>
                </a:solidFill>
                <a:latin typeface="Times New Roman" pitchFamily="18" charset="0"/>
                <a:cs typeface="Times New Roman" pitchFamily="18" charset="0"/>
              </a:rPr>
              <a:t>Istoria</a:t>
            </a:r>
            <a:r>
              <a:rPr lang="en-US" dirty="0">
                <a:solidFill>
                  <a:srgbClr val="0000FF"/>
                </a:solidFill>
                <a:latin typeface="Times New Roman" pitchFamily="18" charset="0"/>
                <a:cs typeface="Times New Roman" pitchFamily="18" charset="0"/>
              </a:rPr>
              <a:t> critic</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 </a:t>
            </a:r>
            <a:r>
              <a:rPr lang="en-US" dirty="0" err="1">
                <a:solidFill>
                  <a:srgbClr val="0000FF"/>
                </a:solidFill>
                <a:latin typeface="Times New Roman" pitchFamily="18" charset="0"/>
                <a:cs typeface="Times New Roman" pitchFamily="18" charset="0"/>
              </a:rPr>
              <a:t>literaturii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rom</a:t>
            </a:r>
            <a:r>
              <a:rPr lang="ro-RO" dirty="0">
                <a:solidFill>
                  <a:srgbClr val="0000FF"/>
                </a:solidFill>
                <a:latin typeface="Times New Roman" pitchFamily="18" charset="0"/>
                <a:cs typeface="Times New Roman" pitchFamily="18" charset="0"/>
              </a:rPr>
              <a:t>â</a:t>
            </a:r>
            <a:r>
              <a:rPr lang="en-US" dirty="0">
                <a:solidFill>
                  <a:srgbClr val="0000FF"/>
                </a:solidFill>
                <a:latin typeface="Times New Roman" pitchFamily="18" charset="0"/>
                <a:cs typeface="Times New Roman" pitchFamily="18" charset="0"/>
              </a:rPr>
              <a:t>ne” ca </a:t>
            </a:r>
            <a:r>
              <a:rPr lang="en-US" dirty="0" err="1">
                <a:solidFill>
                  <a:srgbClr val="0000FF"/>
                </a:solidFill>
                <a:latin typeface="Times New Roman" pitchFamily="18" charset="0"/>
                <a:cs typeface="Times New Roman" pitchFamily="18" charset="0"/>
              </a:rPr>
              <a:t>Miron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Costin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este</a:t>
            </a:r>
            <a:r>
              <a:rPr lang="en-US" dirty="0">
                <a:solidFill>
                  <a:srgbClr val="0000FF"/>
                </a:solidFill>
                <a:latin typeface="Times New Roman" pitchFamily="18" charset="0"/>
                <a:cs typeface="Times New Roman" pitchFamily="18" charset="0"/>
              </a:rPr>
              <a:t> un </a:t>
            </a:r>
            <a:r>
              <a:rPr lang="en-US" dirty="0" err="1">
                <a:solidFill>
                  <a:srgbClr val="0000FF"/>
                </a:solidFill>
                <a:latin typeface="Times New Roman" pitchFamily="18" charset="0"/>
                <a:cs typeface="Times New Roman" pitchFamily="18" charset="0"/>
              </a:rPr>
              <a:t>reprezentant</a:t>
            </a:r>
            <a:r>
              <a:rPr lang="en-US" dirty="0">
                <a:solidFill>
                  <a:srgbClr val="0000FF"/>
                </a:solidFill>
                <a:latin typeface="Times New Roman" pitchFamily="18" charset="0"/>
                <a:cs typeface="Times New Roman" pitchFamily="18" charset="0"/>
              </a:rPr>
              <a:t> al </a:t>
            </a:r>
            <a:r>
              <a:rPr lang="en-US" dirty="0" err="1">
                <a:solidFill>
                  <a:srgbClr val="0000FF"/>
                </a:solidFill>
                <a:latin typeface="Times New Roman" pitchFamily="18" charset="0"/>
                <a:cs typeface="Times New Roman" pitchFamily="18" charset="0"/>
              </a:rPr>
              <a:t>Barocului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rom</a:t>
            </a:r>
            <a:r>
              <a:rPr lang="ro-RO" dirty="0">
                <a:solidFill>
                  <a:srgbClr val="0000FF"/>
                </a:solidFill>
                <a:latin typeface="Times New Roman" pitchFamily="18" charset="0"/>
                <a:cs typeface="Times New Roman" pitchFamily="18" charset="0"/>
              </a:rPr>
              <a:t>â</a:t>
            </a:r>
            <a:r>
              <a:rPr lang="en-US" dirty="0" err="1">
                <a:solidFill>
                  <a:srgbClr val="0000FF"/>
                </a:solidFill>
                <a:latin typeface="Times New Roman" pitchFamily="18" charset="0"/>
                <a:cs typeface="Times New Roman" pitchFamily="18" charset="0"/>
              </a:rPr>
              <a:t>nesc</a:t>
            </a:r>
            <a:r>
              <a:rPr lang="en-US" dirty="0">
                <a:solidFill>
                  <a:srgbClr val="0000FF"/>
                </a:solidFill>
                <a:latin typeface="Times New Roman" pitchFamily="18" charset="0"/>
                <a:cs typeface="Times New Roman" pitchFamily="18" charset="0"/>
              </a:rPr>
              <a:t> care </a:t>
            </a:r>
            <a:r>
              <a:rPr lang="en-US" dirty="0" err="1">
                <a:solidFill>
                  <a:srgbClr val="0000FF"/>
                </a:solidFill>
                <a:latin typeface="Times New Roman" pitchFamily="18" charset="0"/>
                <a:cs typeface="Times New Roman" pitchFamily="18" charset="0"/>
              </a:rPr>
              <a:t>realizeaz</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pentru</a:t>
            </a:r>
            <a:r>
              <a:rPr lang="en-US" dirty="0">
                <a:solidFill>
                  <a:srgbClr val="0000FF"/>
                </a:solidFill>
                <a:latin typeface="Times New Roman" pitchFamily="18" charset="0"/>
                <a:cs typeface="Times New Roman" pitchFamily="18" charset="0"/>
              </a:rPr>
              <a:t> prima </a:t>
            </a:r>
            <a:r>
              <a:rPr lang="en-US" dirty="0" err="1">
                <a:solidFill>
                  <a:srgbClr val="0000FF"/>
                </a:solidFill>
                <a:latin typeface="Times New Roman" pitchFamily="18" charset="0"/>
                <a:cs typeface="Times New Roman" pitchFamily="18" charset="0"/>
              </a:rPr>
              <a:t>dat</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o </a:t>
            </a:r>
            <a:r>
              <a:rPr lang="en-US" dirty="0" err="1">
                <a:solidFill>
                  <a:srgbClr val="0000FF"/>
                </a:solidFill>
                <a:latin typeface="Times New Roman" pitchFamily="18" charset="0"/>
                <a:cs typeface="Times New Roman" pitchFamily="18" charset="0"/>
              </a:rPr>
              <a:t>oper</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este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expresia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unei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noi</a:t>
            </a:r>
            <a:r>
              <a:rPr lang="en-US" dirty="0">
                <a:solidFill>
                  <a:srgbClr val="0000FF"/>
                </a:solidFill>
                <a:latin typeface="Times New Roman" pitchFamily="18" charset="0"/>
                <a:cs typeface="Times New Roman" pitchFamily="18" charset="0"/>
              </a:rPr>
              <a:t> con</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tiin</a:t>
            </a:r>
            <a:r>
              <a:rPr lang="ro-RO" dirty="0">
                <a:solidFill>
                  <a:srgbClr val="0000FF"/>
                </a:solidFill>
                <a:latin typeface="Times New Roman" pitchFamily="18" charset="0"/>
                <a:cs typeface="Times New Roman" pitchFamily="18" charset="0"/>
              </a:rPr>
              <a:t>ţ</a:t>
            </a:r>
            <a:r>
              <a:rPr lang="en-US" dirty="0">
                <a:solidFill>
                  <a:srgbClr val="0000FF"/>
                </a:solidFill>
                <a:latin typeface="Times New Roman" pitchFamily="18" charset="0"/>
                <a:cs typeface="Times New Roman" pitchFamily="18" charset="0"/>
              </a:rPr>
              <a:t>e </a:t>
            </a:r>
            <a:r>
              <a:rPr lang="en-US" dirty="0" err="1">
                <a:solidFill>
                  <a:srgbClr val="0000FF"/>
                </a:solidFill>
                <a:latin typeface="Times New Roman" pitchFamily="18" charset="0"/>
                <a:cs typeface="Times New Roman" pitchFamily="18" charset="0"/>
              </a:rPr>
              <a:t>tragice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a:t>
            </a:r>
            <a:r>
              <a:rPr lang="en-US" dirty="0">
                <a:solidFill>
                  <a:srgbClr val="0000FF"/>
                </a:solidFill>
                <a:latin typeface="Times New Roman" pitchFamily="18" charset="0"/>
                <a:cs typeface="Times New Roman" pitchFamily="18" charset="0"/>
              </a:rPr>
              <a:t> o</a:t>
            </a:r>
            <a:r>
              <a:rPr lang="ro-RO" dirty="0">
                <a:solidFill>
                  <a:srgbClr val="0000FF"/>
                </a:solidFill>
                <a:latin typeface="Times New Roman" pitchFamily="18" charset="0"/>
                <a:cs typeface="Times New Roman" pitchFamily="18" charset="0"/>
              </a:rPr>
              <a:t> î</a:t>
            </a:r>
            <a:r>
              <a:rPr lang="en-US" dirty="0" err="1">
                <a:solidFill>
                  <a:srgbClr val="0000FF"/>
                </a:solidFill>
                <a:latin typeface="Times New Roman" pitchFamily="18" charset="0"/>
                <a:cs typeface="Times New Roman" pitchFamily="18" charset="0"/>
              </a:rPr>
              <a:t>nlocuie</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senin</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clasic</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Este </a:t>
            </a:r>
            <a:r>
              <a:rPr lang="en-US" dirty="0" err="1">
                <a:solidFill>
                  <a:srgbClr val="0000FF"/>
                </a:solidFill>
                <a:latin typeface="Times New Roman" pitchFamily="18" charset="0"/>
                <a:cs typeface="Times New Roman" pitchFamily="18" charset="0"/>
              </a:rPr>
              <a:t>cel</a:t>
            </a:r>
            <a:r>
              <a:rPr lang="en-US" dirty="0">
                <a:solidFill>
                  <a:srgbClr val="0000FF"/>
                </a:solidFill>
                <a:latin typeface="Times New Roman" pitchFamily="18" charset="0"/>
                <a:cs typeface="Times New Roman" pitchFamily="18" charset="0"/>
              </a:rPr>
              <a:t> care </a:t>
            </a:r>
            <a:r>
              <a:rPr lang="en-US" dirty="0" err="1">
                <a:solidFill>
                  <a:srgbClr val="0000FF"/>
                </a:solidFill>
                <a:latin typeface="Times New Roman" pitchFamily="18" charset="0"/>
                <a:cs typeface="Times New Roman" pitchFamily="18" charset="0"/>
              </a:rPr>
              <a:t>descoper</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moartea</a:t>
            </a:r>
            <a:r>
              <a:rPr lang="en-US" dirty="0">
                <a:solidFill>
                  <a:srgbClr val="0000FF"/>
                </a:solidFill>
                <a:latin typeface="Times New Roman" pitchFamily="18" charset="0"/>
                <a:cs typeface="Times New Roman" pitchFamily="18" charset="0"/>
              </a:rPr>
              <a:t> ca tem</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literar</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Prin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Costin</a:t>
            </a:r>
            <a:r>
              <a:rPr lang="en-US" dirty="0">
                <a:solidFill>
                  <a:srgbClr val="0000FF"/>
                </a:solidFill>
                <a:latin typeface="Times New Roman" pitchFamily="18" charset="0"/>
                <a:cs typeface="Times New Roman" pitchFamily="18" charset="0"/>
              </a:rPr>
              <a:t> se </a:t>
            </a:r>
            <a:r>
              <a:rPr lang="en-US" dirty="0" err="1">
                <a:solidFill>
                  <a:srgbClr val="0000FF"/>
                </a:solidFill>
                <a:latin typeface="Times New Roman" pitchFamily="18" charset="0"/>
                <a:cs typeface="Times New Roman" pitchFamily="18" charset="0"/>
              </a:rPr>
              <a:t>preg</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te</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terenul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apari</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iei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romantismului</a:t>
            </a:r>
            <a:r>
              <a:rPr lang="en-US" dirty="0">
                <a:solidFill>
                  <a:srgbClr val="0000FF"/>
                </a:solidFill>
                <a:latin typeface="Times New Roman" pitchFamily="18" charset="0"/>
                <a:cs typeface="Times New Roman" pitchFamily="18" charset="0"/>
              </a:rPr>
              <a:t>. </a:t>
            </a:r>
            <a:endParaRPr lang="ro-RO" dirty="0">
              <a:solidFill>
                <a:srgbClr val="0000FF"/>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0C9A4F3-A84A-45EB-807D-733AB8E4811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0" y="0"/>
            <a:ext cx="9144001" cy="6858000"/>
          </a:xfrm>
          <a:prstGeom prst="rect">
            <a:avLst/>
          </a:prstGeom>
        </p:spPr>
      </p:pic>
      <p:sp>
        <p:nvSpPr>
          <p:cNvPr id="3" name="Subtitle 2"/>
          <p:cNvSpPr>
            <a:spLocks noGrp="1"/>
          </p:cNvSpPr>
          <p:nvPr>
            <p:ph type="subTitle" idx="1"/>
          </p:nvPr>
        </p:nvSpPr>
        <p:spPr>
          <a:xfrm>
            <a:off x="228600" y="228600"/>
            <a:ext cx="8686800" cy="6324600"/>
          </a:xfrm>
        </p:spPr>
        <p:txBody>
          <a:bodyPr>
            <a:noAutofit/>
          </a:bodyPr>
          <a:lstStyle/>
          <a:p>
            <a:pPr algn="just"/>
            <a:r>
              <a:rPr lang="ro-RO" sz="2000" dirty="0">
                <a:solidFill>
                  <a:schemeClr val="tx2">
                    <a:lumMod val="60000"/>
                    <a:lumOff val="40000"/>
                  </a:schemeClr>
                </a:solidFill>
                <a:latin typeface="Times New Roman" pitchFamily="18" charset="0"/>
                <a:cs typeface="Times New Roman" pitchFamily="18" charset="0"/>
              </a:rPr>
              <a:t>	</a:t>
            </a:r>
            <a:r>
              <a:rPr lang="en-US" sz="2000" dirty="0">
                <a:solidFill>
                  <a:srgbClr val="0000FF"/>
                </a:solidFill>
                <a:latin typeface="Times New Roman" pitchFamily="18" charset="0"/>
                <a:cs typeface="Times New Roman" pitchFamily="18" charset="0"/>
              </a:rPr>
              <a:t>Ion </a:t>
            </a:r>
            <a:r>
              <a:rPr lang="en-US" sz="2000" dirty="0" err="1">
                <a:solidFill>
                  <a:srgbClr val="0000FF"/>
                </a:solidFill>
                <a:latin typeface="Times New Roman" pitchFamily="18" charset="0"/>
                <a:cs typeface="Times New Roman" pitchFamily="18" charset="0"/>
              </a:rPr>
              <a:t>Neculce</a:t>
            </a:r>
            <a:r>
              <a:rPr lang="en-US" sz="2000" dirty="0">
                <a:solidFill>
                  <a:srgbClr val="0000FF"/>
                </a:solidFill>
                <a:latin typeface="Times New Roman" pitchFamily="18" charset="0"/>
                <a:cs typeface="Times New Roman" pitchFamily="18" charset="0"/>
              </a:rPr>
              <a:t> </a:t>
            </a:r>
            <a:r>
              <a:rPr lang="ro-RO" sz="2000" dirty="0">
                <a:solidFill>
                  <a:srgbClr val="0000FF"/>
                </a:solidFill>
                <a:latin typeface="Times New Roman" pitchFamily="18" charset="0"/>
                <a:cs typeface="Times New Roman" pitchFamily="18" charset="0"/>
              </a:rPr>
              <a:t>î</a:t>
            </a:r>
            <a:r>
              <a:rPr lang="en-US" sz="2000" dirty="0" err="1">
                <a:solidFill>
                  <a:srgbClr val="0000FF"/>
                </a:solidFill>
                <a:latin typeface="Times New Roman" pitchFamily="18" charset="0"/>
                <a:cs typeface="Times New Roman" pitchFamily="18" charset="0"/>
              </a:rPr>
              <a:t>i</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continu</a:t>
            </a:r>
            <a:r>
              <a:rPr lang="ro-RO" sz="2000" dirty="0">
                <a:solidFill>
                  <a:srgbClr val="0000FF"/>
                </a:solidFill>
                <a:latin typeface="Times New Roman" pitchFamily="18" charset="0"/>
                <a:cs typeface="Times New Roman" pitchFamily="18" charset="0"/>
              </a:rPr>
              <a:t>ă</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pe</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ceilal</a:t>
            </a:r>
            <a:r>
              <a:rPr lang="ro-RO" sz="2000" dirty="0">
                <a:solidFill>
                  <a:srgbClr val="0000FF"/>
                </a:solidFill>
                <a:latin typeface="Times New Roman" pitchFamily="18" charset="0"/>
                <a:cs typeface="Times New Roman" pitchFamily="18" charset="0"/>
              </a:rPr>
              <a:t>ţ</a:t>
            </a:r>
            <a:r>
              <a:rPr lang="en-US" sz="2000" dirty="0" err="1">
                <a:solidFill>
                  <a:srgbClr val="0000FF"/>
                </a:solidFill>
                <a:latin typeface="Times New Roman" pitchFamily="18" charset="0"/>
                <a:cs typeface="Times New Roman" pitchFamily="18" charset="0"/>
              </a:rPr>
              <a:t>i</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cronicari</a:t>
            </a:r>
            <a:r>
              <a:rPr lang="en-US" sz="2000" dirty="0">
                <a:solidFill>
                  <a:srgbClr val="0000FF"/>
                </a:solidFill>
                <a:latin typeface="Times New Roman" pitchFamily="18" charset="0"/>
                <a:cs typeface="Times New Roman" pitchFamily="18" charset="0"/>
              </a:rPr>
              <a:t> </a:t>
            </a:r>
            <a:r>
              <a:rPr lang="ro-RO" sz="2000" dirty="0">
                <a:solidFill>
                  <a:srgbClr val="0000FF"/>
                </a:solidFill>
                <a:latin typeface="Times New Roman" pitchFamily="18" charset="0"/>
                <a:cs typeface="Times New Roman" pitchFamily="18" charset="0"/>
              </a:rPr>
              <a:t>î</a:t>
            </a:r>
            <a:r>
              <a:rPr lang="en-US" sz="2000" dirty="0">
                <a:solidFill>
                  <a:srgbClr val="0000FF"/>
                </a:solidFill>
                <a:latin typeface="Times New Roman" pitchFamily="18" charset="0"/>
                <a:cs typeface="Times New Roman" pitchFamily="18" charset="0"/>
              </a:rPr>
              <a:t>n </a:t>
            </a:r>
            <a:r>
              <a:rPr lang="en-US" sz="2000" dirty="0" err="1">
                <a:solidFill>
                  <a:srgbClr val="0000FF"/>
                </a:solidFill>
                <a:latin typeface="Times New Roman" pitchFamily="18" charset="0"/>
                <a:cs typeface="Times New Roman" pitchFamily="18" charset="0"/>
              </a:rPr>
              <a:t>atitudinea</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memorialistic</a:t>
            </a:r>
            <a:r>
              <a:rPr lang="ro-RO" sz="2000" dirty="0">
                <a:solidFill>
                  <a:srgbClr val="0000FF"/>
                </a:solidFill>
                <a:latin typeface="Times New Roman" pitchFamily="18" charset="0"/>
                <a:cs typeface="Times New Roman" pitchFamily="18" charset="0"/>
              </a:rPr>
              <a:t>ă</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fa</a:t>
            </a:r>
            <a:r>
              <a:rPr lang="ro-RO" sz="2000" dirty="0">
                <a:solidFill>
                  <a:srgbClr val="0000FF"/>
                </a:solidFill>
                <a:latin typeface="Times New Roman" pitchFamily="18" charset="0"/>
                <a:cs typeface="Times New Roman" pitchFamily="18" charset="0"/>
              </a:rPr>
              <a:t>ţă</a:t>
            </a:r>
            <a:r>
              <a:rPr lang="en-US" sz="2000" dirty="0">
                <a:solidFill>
                  <a:srgbClr val="0000FF"/>
                </a:solidFill>
                <a:latin typeface="Times New Roman" pitchFamily="18" charset="0"/>
                <a:cs typeface="Times New Roman" pitchFamily="18" charset="0"/>
              </a:rPr>
              <a:t> de </a:t>
            </a:r>
            <a:r>
              <a:rPr lang="en-US" sz="2000" dirty="0" err="1">
                <a:solidFill>
                  <a:srgbClr val="0000FF"/>
                </a:solidFill>
                <a:latin typeface="Times New Roman" pitchFamily="18" charset="0"/>
                <a:cs typeface="Times New Roman" pitchFamily="18" charset="0"/>
              </a:rPr>
              <a:t>istorie</a:t>
            </a:r>
            <a:r>
              <a:rPr lang="en-US" sz="2000" dirty="0">
                <a:solidFill>
                  <a:srgbClr val="0000FF"/>
                </a:solidFill>
                <a:latin typeface="Times New Roman" pitchFamily="18" charset="0"/>
                <a:cs typeface="Times New Roman" pitchFamily="18" charset="0"/>
              </a:rPr>
              <a:t>. Opera popular</a:t>
            </a:r>
            <a:r>
              <a:rPr lang="ro-RO" sz="2000" dirty="0">
                <a:solidFill>
                  <a:srgbClr val="0000FF"/>
                </a:solidFill>
                <a:latin typeface="Times New Roman" pitchFamily="18" charset="0"/>
                <a:cs typeface="Times New Roman" pitchFamily="18" charset="0"/>
              </a:rPr>
              <a:t>ă</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confera</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autenticitate</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iar</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preocuparea</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pentru</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istorie</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este</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mai</a:t>
            </a:r>
            <a:r>
              <a:rPr lang="en-US" sz="2000" dirty="0">
                <a:solidFill>
                  <a:srgbClr val="0000FF"/>
                </a:solidFill>
                <a:latin typeface="Times New Roman" pitchFamily="18" charset="0"/>
                <a:cs typeface="Times New Roman" pitchFamily="18" charset="0"/>
              </a:rPr>
              <a:t> mare </a:t>
            </a:r>
            <a:r>
              <a:rPr lang="ro-RO" sz="2000" dirty="0">
                <a:solidFill>
                  <a:srgbClr val="0000FF"/>
                </a:solidFill>
                <a:latin typeface="Times New Roman" pitchFamily="18" charset="0"/>
                <a:cs typeface="Times New Roman" pitchFamily="18" charset="0"/>
              </a:rPr>
              <a:t>î</a:t>
            </a:r>
            <a:r>
              <a:rPr lang="en-US" sz="2000" dirty="0">
                <a:solidFill>
                  <a:srgbClr val="0000FF"/>
                </a:solidFill>
                <a:latin typeface="Times New Roman" pitchFamily="18" charset="0"/>
                <a:cs typeface="Times New Roman" pitchFamily="18" charset="0"/>
              </a:rPr>
              <a:t>n </a:t>
            </a:r>
            <a:r>
              <a:rPr lang="en-US" sz="2000" dirty="0" err="1">
                <a:solidFill>
                  <a:srgbClr val="0000FF"/>
                </a:solidFill>
                <a:latin typeface="Times New Roman" pitchFamily="18" charset="0"/>
                <a:cs typeface="Times New Roman" pitchFamily="18" charset="0"/>
              </a:rPr>
              <a:t>letopise</a:t>
            </a:r>
            <a:r>
              <a:rPr lang="ro-RO" sz="2000" dirty="0">
                <a:solidFill>
                  <a:srgbClr val="0000FF"/>
                </a:solidFill>
                <a:latin typeface="Times New Roman" pitchFamily="18" charset="0"/>
                <a:cs typeface="Times New Roman" pitchFamily="18" charset="0"/>
              </a:rPr>
              <a:t>ţ</a:t>
            </a:r>
            <a:r>
              <a:rPr lang="en-US" sz="2000" dirty="0">
                <a:solidFill>
                  <a:srgbClr val="0000FF"/>
                </a:solidFill>
                <a:latin typeface="Times New Roman" pitchFamily="18" charset="0"/>
                <a:cs typeface="Times New Roman" pitchFamily="18" charset="0"/>
              </a:rPr>
              <a:t>, c</a:t>
            </a:r>
            <a:r>
              <a:rPr lang="ro-RO" sz="2000" dirty="0">
                <a:solidFill>
                  <a:srgbClr val="0000FF"/>
                </a:solidFill>
                <a:latin typeface="Times New Roman" pitchFamily="18" charset="0"/>
                <a:cs typeface="Times New Roman" pitchFamily="18" charset="0"/>
              </a:rPr>
              <a:t>ă</a:t>
            </a:r>
            <a:r>
              <a:rPr lang="en-US" sz="2000" dirty="0" err="1">
                <a:solidFill>
                  <a:srgbClr val="0000FF"/>
                </a:solidFill>
                <a:latin typeface="Times New Roman" pitchFamily="18" charset="0"/>
                <a:cs typeface="Times New Roman" pitchFamily="18" charset="0"/>
              </a:rPr>
              <a:t>ci</a:t>
            </a:r>
            <a:r>
              <a:rPr lang="en-US" sz="2000" dirty="0">
                <a:solidFill>
                  <a:srgbClr val="0000FF"/>
                </a:solidFill>
                <a:latin typeface="Times New Roman" pitchFamily="18" charset="0"/>
                <a:cs typeface="Times New Roman" pitchFamily="18" charset="0"/>
              </a:rPr>
              <a:t> el </a:t>
            </a:r>
            <a:r>
              <a:rPr lang="en-US" sz="2000" dirty="0" err="1">
                <a:solidFill>
                  <a:srgbClr val="0000FF"/>
                </a:solidFill>
                <a:latin typeface="Times New Roman" pitchFamily="18" charset="0"/>
                <a:cs typeface="Times New Roman" pitchFamily="18" charset="0"/>
              </a:rPr>
              <a:t>poveste</a:t>
            </a:r>
            <a:r>
              <a:rPr lang="ro-RO" sz="2000" dirty="0">
                <a:solidFill>
                  <a:srgbClr val="0000FF"/>
                </a:solidFill>
                <a:latin typeface="Times New Roman" pitchFamily="18" charset="0"/>
                <a:cs typeface="Times New Roman" pitchFamily="18" charset="0"/>
              </a:rPr>
              <a:t>ş</a:t>
            </a:r>
            <a:r>
              <a:rPr lang="en-US" sz="2000" dirty="0" err="1">
                <a:solidFill>
                  <a:srgbClr val="0000FF"/>
                </a:solidFill>
                <a:latin typeface="Times New Roman" pitchFamily="18" charset="0"/>
                <a:cs typeface="Times New Roman" pitchFamily="18" charset="0"/>
              </a:rPr>
              <a:t>te</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evenimentele</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Oralitatea</a:t>
            </a:r>
            <a:r>
              <a:rPr lang="en-US" sz="2000" dirty="0">
                <a:solidFill>
                  <a:srgbClr val="0000FF"/>
                </a:solidFill>
                <a:latin typeface="Times New Roman" pitchFamily="18" charset="0"/>
                <a:cs typeface="Times New Roman" pitchFamily="18" charset="0"/>
              </a:rPr>
              <a:t> </a:t>
            </a:r>
            <a:r>
              <a:rPr lang="ro-RO" sz="2000" dirty="0" err="1">
                <a:solidFill>
                  <a:srgbClr val="0000FF"/>
                </a:solidFill>
                <a:latin typeface="Times New Roman" pitchFamily="18" charset="0"/>
                <a:cs typeface="Times New Roman" pitchFamily="18" charset="0"/>
              </a:rPr>
              <a:t>ş</a:t>
            </a:r>
            <a:r>
              <a:rPr lang="en-US" sz="2000" dirty="0" err="1">
                <a:solidFill>
                  <a:srgbClr val="0000FF"/>
                </a:solidFill>
                <a:latin typeface="Times New Roman" pitchFamily="18" charset="0"/>
                <a:cs typeface="Times New Roman" pitchFamily="18" charset="0"/>
              </a:rPr>
              <a:t>i</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spontaneitatea</a:t>
            </a:r>
            <a:r>
              <a:rPr lang="en-US" sz="2000" dirty="0">
                <a:solidFill>
                  <a:srgbClr val="0000FF"/>
                </a:solidFill>
                <a:latin typeface="Times New Roman" pitchFamily="18" charset="0"/>
                <a:cs typeface="Times New Roman" pitchFamily="18" charset="0"/>
              </a:rPr>
              <a:t> </a:t>
            </a:r>
            <a:r>
              <a:rPr lang="ro-RO" sz="2000" dirty="0">
                <a:solidFill>
                  <a:srgbClr val="0000FF"/>
                </a:solidFill>
                <a:latin typeface="Times New Roman" pitchFamily="18" charset="0"/>
                <a:cs typeface="Times New Roman" pitchFamily="18" charset="0"/>
              </a:rPr>
              <a:t>ţ</a:t>
            </a:r>
            <a:r>
              <a:rPr lang="en-US" sz="2000" dirty="0">
                <a:solidFill>
                  <a:srgbClr val="0000FF"/>
                </a:solidFill>
                <a:latin typeface="Times New Roman" pitchFamily="18" charset="0"/>
                <a:cs typeface="Times New Roman" pitchFamily="18" charset="0"/>
              </a:rPr>
              <a:t>in de </a:t>
            </a:r>
            <a:r>
              <a:rPr lang="en-US" sz="2000" dirty="0" err="1">
                <a:solidFill>
                  <a:srgbClr val="0000FF"/>
                </a:solidFill>
                <a:latin typeface="Times New Roman" pitchFamily="18" charset="0"/>
                <a:cs typeface="Times New Roman" pitchFamily="18" charset="0"/>
              </a:rPr>
              <a:t>talentul</a:t>
            </a:r>
            <a:r>
              <a:rPr lang="en-US" sz="2000" dirty="0">
                <a:solidFill>
                  <a:srgbClr val="0000FF"/>
                </a:solidFill>
                <a:latin typeface="Times New Roman" pitchFamily="18" charset="0"/>
                <a:cs typeface="Times New Roman" pitchFamily="18" charset="0"/>
              </a:rPr>
              <a:t> s</a:t>
            </a:r>
            <a:r>
              <a:rPr lang="ro-RO" sz="2000" dirty="0">
                <a:solidFill>
                  <a:srgbClr val="0000FF"/>
                </a:solidFill>
                <a:latin typeface="Times New Roman" pitchFamily="18" charset="0"/>
                <a:cs typeface="Times New Roman" pitchFamily="18" charset="0"/>
              </a:rPr>
              <a:t>ă</a:t>
            </a:r>
            <a:r>
              <a:rPr lang="en-US" sz="2000" dirty="0">
                <a:solidFill>
                  <a:srgbClr val="0000FF"/>
                </a:solidFill>
                <a:latin typeface="Times New Roman" pitchFamily="18" charset="0"/>
                <a:cs typeface="Times New Roman" pitchFamily="18" charset="0"/>
              </a:rPr>
              <a:t>u natural. El </a:t>
            </a:r>
            <a:r>
              <a:rPr lang="en-US" sz="2000" dirty="0" err="1">
                <a:solidFill>
                  <a:srgbClr val="0000FF"/>
                </a:solidFill>
                <a:latin typeface="Times New Roman" pitchFamily="18" charset="0"/>
                <a:cs typeface="Times New Roman" pitchFamily="18" charset="0"/>
              </a:rPr>
              <a:t>este</a:t>
            </a:r>
            <a:r>
              <a:rPr lang="en-US" sz="2000" dirty="0">
                <a:solidFill>
                  <a:srgbClr val="0000FF"/>
                </a:solidFill>
                <a:latin typeface="Times New Roman" pitchFamily="18" charset="0"/>
                <a:cs typeface="Times New Roman" pitchFamily="18" charset="0"/>
              </a:rPr>
              <a:t> o </a:t>
            </a:r>
            <a:r>
              <a:rPr lang="en-US" sz="2000" dirty="0" err="1">
                <a:solidFill>
                  <a:srgbClr val="0000FF"/>
                </a:solidFill>
                <a:latin typeface="Times New Roman" pitchFamily="18" charset="0"/>
                <a:cs typeface="Times New Roman" pitchFamily="18" charset="0"/>
              </a:rPr>
              <a:t>expresie</a:t>
            </a:r>
            <a:r>
              <a:rPr lang="en-US" sz="2000" dirty="0">
                <a:solidFill>
                  <a:srgbClr val="0000FF"/>
                </a:solidFill>
                <a:latin typeface="Times New Roman" pitchFamily="18" charset="0"/>
                <a:cs typeface="Times New Roman" pitchFamily="18" charset="0"/>
              </a:rPr>
              <a:t> a con</a:t>
            </a:r>
            <a:r>
              <a:rPr lang="ro-RO" sz="2000" dirty="0">
                <a:solidFill>
                  <a:srgbClr val="0000FF"/>
                </a:solidFill>
                <a:latin typeface="Times New Roman" pitchFamily="18" charset="0"/>
                <a:cs typeface="Times New Roman" pitchFamily="18" charset="0"/>
              </a:rPr>
              <a:t>ş</a:t>
            </a:r>
            <a:r>
              <a:rPr lang="en-US" sz="2000" dirty="0" err="1">
                <a:solidFill>
                  <a:srgbClr val="0000FF"/>
                </a:solidFill>
                <a:latin typeface="Times New Roman" pitchFamily="18" charset="0"/>
                <a:cs typeface="Times New Roman" pitchFamily="18" charset="0"/>
              </a:rPr>
              <a:t>tiin</a:t>
            </a:r>
            <a:r>
              <a:rPr lang="ro-RO" sz="2000" dirty="0">
                <a:solidFill>
                  <a:srgbClr val="0000FF"/>
                </a:solidFill>
                <a:latin typeface="Times New Roman" pitchFamily="18" charset="0"/>
                <a:cs typeface="Times New Roman" pitchFamily="18" charset="0"/>
              </a:rPr>
              <a:t>ţ</a:t>
            </a:r>
            <a:r>
              <a:rPr lang="en-US" sz="2000" dirty="0" err="1">
                <a:solidFill>
                  <a:srgbClr val="0000FF"/>
                </a:solidFill>
                <a:latin typeface="Times New Roman" pitchFamily="18" charset="0"/>
                <a:cs typeface="Times New Roman" pitchFamily="18" charset="0"/>
              </a:rPr>
              <a:t>ei</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naturale</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istoricul</a:t>
            </a:r>
            <a:r>
              <a:rPr lang="en-US" sz="2000" dirty="0">
                <a:solidFill>
                  <a:srgbClr val="0000FF"/>
                </a:solidFill>
                <a:latin typeface="Times New Roman" pitchFamily="18" charset="0"/>
                <a:cs typeface="Times New Roman" pitchFamily="18" charset="0"/>
              </a:rPr>
              <a:t> care </a:t>
            </a:r>
            <a:r>
              <a:rPr lang="ro-RO" sz="2000" dirty="0">
                <a:solidFill>
                  <a:srgbClr val="0000FF"/>
                </a:solidFill>
                <a:latin typeface="Times New Roman" pitchFamily="18" charset="0"/>
                <a:cs typeface="Times New Roman" pitchFamily="18" charset="0"/>
              </a:rPr>
              <a:t>î</a:t>
            </a:r>
            <a:r>
              <a:rPr lang="en-US" sz="2000" dirty="0">
                <a:solidFill>
                  <a:srgbClr val="0000FF"/>
                </a:solidFill>
                <a:latin typeface="Times New Roman" pitchFamily="18" charset="0"/>
                <a:cs typeface="Times New Roman" pitchFamily="18" charset="0"/>
              </a:rPr>
              <a:t>n</a:t>
            </a:r>
            <a:r>
              <a:rPr lang="ro-RO" sz="2000" dirty="0">
                <a:solidFill>
                  <a:srgbClr val="0000FF"/>
                </a:solidFill>
                <a:latin typeface="Times New Roman" pitchFamily="18" charset="0"/>
                <a:cs typeface="Times New Roman" pitchFamily="18" charset="0"/>
              </a:rPr>
              <a:t>ţ</a:t>
            </a:r>
            <a:r>
              <a:rPr lang="en-US" sz="2000" dirty="0" err="1">
                <a:solidFill>
                  <a:srgbClr val="0000FF"/>
                </a:solidFill>
                <a:latin typeface="Times New Roman" pitchFamily="18" charset="0"/>
                <a:cs typeface="Times New Roman" pitchFamily="18" charset="0"/>
              </a:rPr>
              <a:t>elege</a:t>
            </a:r>
            <a:r>
              <a:rPr lang="en-US" sz="2000" dirty="0">
                <a:solidFill>
                  <a:srgbClr val="0000FF"/>
                </a:solidFill>
                <a:latin typeface="Times New Roman" pitchFamily="18" charset="0"/>
                <a:cs typeface="Times New Roman" pitchFamily="18" charset="0"/>
              </a:rPr>
              <a:t> </a:t>
            </a:r>
            <a:r>
              <a:rPr lang="ro-RO" sz="2000" dirty="0">
                <a:solidFill>
                  <a:srgbClr val="0000FF"/>
                </a:solidFill>
                <a:latin typeface="Times New Roman" pitchFamily="18" charset="0"/>
                <a:cs typeface="Times New Roman" pitchFamily="18" charset="0"/>
              </a:rPr>
              <a:t>î</a:t>
            </a:r>
            <a:r>
              <a:rPr lang="en-US" sz="2000" dirty="0" err="1">
                <a:solidFill>
                  <a:srgbClr val="0000FF"/>
                </a:solidFill>
                <a:latin typeface="Times New Roman" pitchFamily="18" charset="0"/>
                <a:cs typeface="Times New Roman" pitchFamily="18" charset="0"/>
              </a:rPr>
              <a:t>nt</a:t>
            </a:r>
            <a:r>
              <a:rPr lang="ro-RO" sz="2000" dirty="0">
                <a:solidFill>
                  <a:srgbClr val="0000FF"/>
                </a:solidFill>
                <a:latin typeface="Times New Roman" pitchFamily="18" charset="0"/>
                <a:cs typeface="Times New Roman" pitchFamily="18" charset="0"/>
              </a:rPr>
              <a:t>â</a:t>
            </a:r>
            <a:r>
              <a:rPr lang="en-US" sz="2000" dirty="0" err="1">
                <a:solidFill>
                  <a:srgbClr val="0000FF"/>
                </a:solidFill>
                <a:latin typeface="Times New Roman" pitchFamily="18" charset="0"/>
                <a:cs typeface="Times New Roman" pitchFamily="18" charset="0"/>
              </a:rPr>
              <a:t>mpl</a:t>
            </a:r>
            <a:r>
              <a:rPr lang="ro-RO" sz="2000" dirty="0">
                <a:solidFill>
                  <a:srgbClr val="0000FF"/>
                </a:solidFill>
                <a:latin typeface="Times New Roman" pitchFamily="18" charset="0"/>
                <a:cs typeface="Times New Roman" pitchFamily="18" charset="0"/>
              </a:rPr>
              <a:t>ă</a:t>
            </a:r>
            <a:r>
              <a:rPr lang="en-US" sz="2000" dirty="0">
                <a:solidFill>
                  <a:srgbClr val="0000FF"/>
                </a:solidFill>
                <a:latin typeface="Times New Roman" pitchFamily="18" charset="0"/>
                <a:cs typeface="Times New Roman" pitchFamily="18" charset="0"/>
              </a:rPr>
              <a:t>rile </a:t>
            </a:r>
            <a:r>
              <a:rPr lang="en-US" sz="2000" dirty="0" err="1">
                <a:solidFill>
                  <a:srgbClr val="0000FF"/>
                </a:solidFill>
                <a:latin typeface="Times New Roman" pitchFamily="18" charset="0"/>
                <a:cs typeface="Times New Roman" pitchFamily="18" charset="0"/>
              </a:rPr>
              <a:t>istorice</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tr</a:t>
            </a:r>
            <a:r>
              <a:rPr lang="ro-RO" sz="2000" dirty="0">
                <a:solidFill>
                  <a:srgbClr val="0000FF"/>
                </a:solidFill>
                <a:latin typeface="Times New Roman" pitchFamily="18" charset="0"/>
                <a:cs typeface="Times New Roman" pitchFamily="18" charset="0"/>
              </a:rPr>
              <a:t>ă</a:t>
            </a:r>
            <a:r>
              <a:rPr lang="en-US" sz="2000" dirty="0" err="1">
                <a:solidFill>
                  <a:srgbClr val="0000FF"/>
                </a:solidFill>
                <a:latin typeface="Times New Roman" pitchFamily="18" charset="0"/>
                <a:cs typeface="Times New Roman" pitchFamily="18" charset="0"/>
              </a:rPr>
              <a:t>ite</a:t>
            </a:r>
            <a:r>
              <a:rPr lang="en-US" sz="2000" dirty="0">
                <a:solidFill>
                  <a:srgbClr val="0000FF"/>
                </a:solidFill>
                <a:latin typeface="Times New Roman" pitchFamily="18" charset="0"/>
                <a:cs typeface="Times New Roman" pitchFamily="18" charset="0"/>
              </a:rPr>
              <a:t>, con</a:t>
            </a:r>
            <a:r>
              <a:rPr lang="ro-RO" sz="2000" dirty="0">
                <a:solidFill>
                  <a:srgbClr val="0000FF"/>
                </a:solidFill>
                <a:latin typeface="Times New Roman" pitchFamily="18" charset="0"/>
                <a:cs typeface="Times New Roman" pitchFamily="18" charset="0"/>
              </a:rPr>
              <a:t>ş</a:t>
            </a:r>
            <a:r>
              <a:rPr lang="en-US" sz="2000" dirty="0" err="1">
                <a:solidFill>
                  <a:srgbClr val="0000FF"/>
                </a:solidFill>
                <a:latin typeface="Times New Roman" pitchFamily="18" charset="0"/>
                <a:cs typeface="Times New Roman" pitchFamily="18" charset="0"/>
              </a:rPr>
              <a:t>tiin</a:t>
            </a:r>
            <a:r>
              <a:rPr lang="ro-RO" sz="2000" dirty="0">
                <a:solidFill>
                  <a:srgbClr val="0000FF"/>
                </a:solidFill>
                <a:latin typeface="Times New Roman" pitchFamily="18" charset="0"/>
                <a:cs typeface="Times New Roman" pitchFamily="18" charset="0"/>
              </a:rPr>
              <a:t>ţ</a:t>
            </a:r>
            <a:r>
              <a:rPr lang="en-US" sz="2000" dirty="0">
                <a:solidFill>
                  <a:srgbClr val="0000FF"/>
                </a:solidFill>
                <a:latin typeface="Times New Roman" pitchFamily="18" charset="0"/>
                <a:cs typeface="Times New Roman" pitchFamily="18" charset="0"/>
              </a:rPr>
              <a:t>a artistic</a:t>
            </a:r>
            <a:r>
              <a:rPr lang="ro-RO" sz="2000" dirty="0">
                <a:solidFill>
                  <a:srgbClr val="0000FF"/>
                </a:solidFill>
                <a:latin typeface="Times New Roman" pitchFamily="18" charset="0"/>
                <a:cs typeface="Times New Roman" pitchFamily="18" charset="0"/>
              </a:rPr>
              <a:t>ă</a:t>
            </a:r>
            <a:r>
              <a:rPr lang="en-US" sz="2000" dirty="0">
                <a:solidFill>
                  <a:srgbClr val="0000FF"/>
                </a:solidFill>
                <a:latin typeface="Times New Roman" pitchFamily="18" charset="0"/>
                <a:cs typeface="Times New Roman" pitchFamily="18" charset="0"/>
              </a:rPr>
              <a:t>. El </a:t>
            </a:r>
            <a:r>
              <a:rPr lang="en-US" sz="2000" dirty="0" err="1">
                <a:solidFill>
                  <a:srgbClr val="0000FF"/>
                </a:solidFill>
                <a:latin typeface="Times New Roman" pitchFamily="18" charset="0"/>
                <a:cs typeface="Times New Roman" pitchFamily="18" charset="0"/>
              </a:rPr>
              <a:t>dovede</a:t>
            </a:r>
            <a:r>
              <a:rPr lang="ro-RO" sz="2000" dirty="0">
                <a:solidFill>
                  <a:srgbClr val="0000FF"/>
                </a:solidFill>
                <a:latin typeface="Times New Roman" pitchFamily="18" charset="0"/>
                <a:cs typeface="Times New Roman" pitchFamily="18" charset="0"/>
              </a:rPr>
              <a:t>ş</a:t>
            </a:r>
            <a:r>
              <a:rPr lang="en-US" sz="2000" dirty="0" err="1">
                <a:solidFill>
                  <a:srgbClr val="0000FF"/>
                </a:solidFill>
                <a:latin typeface="Times New Roman" pitchFamily="18" charset="0"/>
                <a:cs typeface="Times New Roman" pitchFamily="18" charset="0"/>
              </a:rPr>
              <a:t>te</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har</a:t>
            </a:r>
            <a:r>
              <a:rPr lang="en-US" sz="2000" dirty="0">
                <a:solidFill>
                  <a:srgbClr val="0000FF"/>
                </a:solidFill>
                <a:latin typeface="Times New Roman" pitchFamily="18" charset="0"/>
                <a:cs typeface="Times New Roman" pitchFamily="18" charset="0"/>
              </a:rPr>
              <a:t> </a:t>
            </a:r>
            <a:r>
              <a:rPr lang="ro-RO" sz="2000" dirty="0" err="1">
                <a:solidFill>
                  <a:srgbClr val="0000FF"/>
                </a:solidFill>
                <a:latin typeface="Times New Roman" pitchFamily="18" charset="0"/>
                <a:cs typeface="Times New Roman" pitchFamily="18" charset="0"/>
              </a:rPr>
              <a:t>ş</a:t>
            </a:r>
            <a:r>
              <a:rPr lang="en-US" sz="2000" dirty="0" err="1">
                <a:solidFill>
                  <a:srgbClr val="0000FF"/>
                </a:solidFill>
                <a:latin typeface="Times New Roman" pitchFamily="18" charset="0"/>
                <a:cs typeface="Times New Roman" pitchFamily="18" charset="0"/>
              </a:rPr>
              <a:t>i</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descopera</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valoarea</a:t>
            </a:r>
            <a:r>
              <a:rPr lang="en-US" sz="2000" dirty="0">
                <a:solidFill>
                  <a:srgbClr val="0000FF"/>
                </a:solidFill>
                <a:latin typeface="Times New Roman" pitchFamily="18" charset="0"/>
                <a:cs typeface="Times New Roman" pitchFamily="18" charset="0"/>
              </a:rPr>
              <a:t> de document </a:t>
            </a:r>
            <a:r>
              <a:rPr lang="ro-RO" sz="2000" dirty="0" err="1">
                <a:solidFill>
                  <a:srgbClr val="0000FF"/>
                </a:solidFill>
                <a:latin typeface="Times New Roman" pitchFamily="18" charset="0"/>
                <a:cs typeface="Times New Roman" pitchFamily="18" charset="0"/>
              </a:rPr>
              <a:t>ş</a:t>
            </a:r>
            <a:r>
              <a:rPr lang="en-US" sz="2000" dirty="0" err="1">
                <a:solidFill>
                  <a:srgbClr val="0000FF"/>
                </a:solidFill>
                <a:latin typeface="Times New Roman" pitchFamily="18" charset="0"/>
                <a:cs typeface="Times New Roman" pitchFamily="18" charset="0"/>
              </a:rPr>
              <a:t>i</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valoarea</a:t>
            </a:r>
            <a:r>
              <a:rPr lang="en-US" sz="2000" dirty="0">
                <a:solidFill>
                  <a:srgbClr val="0000FF"/>
                </a:solidFill>
                <a:latin typeface="Times New Roman" pitchFamily="18" charset="0"/>
                <a:cs typeface="Times New Roman" pitchFamily="18" charset="0"/>
              </a:rPr>
              <a:t> artistic</a:t>
            </a:r>
            <a:r>
              <a:rPr lang="ro-RO" sz="2000" dirty="0">
                <a:solidFill>
                  <a:srgbClr val="0000FF"/>
                </a:solidFill>
                <a:latin typeface="Times New Roman" pitchFamily="18" charset="0"/>
                <a:cs typeface="Times New Roman" pitchFamily="18" charset="0"/>
              </a:rPr>
              <a:t>ă</a:t>
            </a:r>
            <a:r>
              <a:rPr lang="en-US" sz="2000" dirty="0">
                <a:solidFill>
                  <a:srgbClr val="0000FF"/>
                </a:solidFill>
                <a:latin typeface="Times New Roman" pitchFamily="18" charset="0"/>
                <a:cs typeface="Times New Roman" pitchFamily="18" charset="0"/>
              </a:rPr>
              <a:t> a </a:t>
            </a:r>
            <a:r>
              <a:rPr lang="en-US" sz="2000" dirty="0" err="1">
                <a:solidFill>
                  <a:srgbClr val="0000FF"/>
                </a:solidFill>
                <a:latin typeface="Times New Roman" pitchFamily="18" charset="0"/>
                <a:cs typeface="Times New Roman" pitchFamily="18" charset="0"/>
              </a:rPr>
              <a:t>legendelor</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popuare</a:t>
            </a:r>
            <a:r>
              <a:rPr lang="en-US" sz="2000" dirty="0">
                <a:solidFill>
                  <a:srgbClr val="0000FF"/>
                </a:solidFill>
                <a:latin typeface="Times New Roman" pitchFamily="18" charset="0"/>
                <a:cs typeface="Times New Roman" pitchFamily="18" charset="0"/>
              </a:rPr>
              <a:t>. “O </a:t>
            </a:r>
            <a:r>
              <a:rPr lang="en-US" sz="2000" dirty="0" err="1">
                <a:solidFill>
                  <a:srgbClr val="0000FF"/>
                </a:solidFill>
                <a:latin typeface="Times New Roman" pitchFamily="18" charset="0"/>
                <a:cs typeface="Times New Roman" pitchFamily="18" charset="0"/>
              </a:rPr>
              <a:t>sam</a:t>
            </a:r>
            <a:r>
              <a:rPr lang="ro-RO" sz="2000" dirty="0">
                <a:solidFill>
                  <a:srgbClr val="0000FF"/>
                </a:solidFill>
                <a:latin typeface="Times New Roman" pitchFamily="18" charset="0"/>
                <a:cs typeface="Times New Roman" pitchFamily="18" charset="0"/>
              </a:rPr>
              <a:t>ă</a:t>
            </a:r>
            <a:r>
              <a:rPr lang="en-US" sz="2000" dirty="0">
                <a:solidFill>
                  <a:srgbClr val="0000FF"/>
                </a:solidFill>
                <a:latin typeface="Times New Roman" pitchFamily="18" charset="0"/>
                <a:cs typeface="Times New Roman" pitchFamily="18" charset="0"/>
              </a:rPr>
              <a:t> de </a:t>
            </a:r>
            <a:r>
              <a:rPr lang="en-US" sz="2000" dirty="0" err="1">
                <a:solidFill>
                  <a:srgbClr val="0000FF"/>
                </a:solidFill>
                <a:latin typeface="Times New Roman" pitchFamily="18" charset="0"/>
                <a:cs typeface="Times New Roman" pitchFamily="18" charset="0"/>
              </a:rPr>
              <a:t>cuvinte</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este</a:t>
            </a:r>
            <a:r>
              <a:rPr lang="en-US" sz="2000" dirty="0">
                <a:solidFill>
                  <a:srgbClr val="0000FF"/>
                </a:solidFill>
                <a:latin typeface="Times New Roman" pitchFamily="18" charset="0"/>
                <a:cs typeface="Times New Roman" pitchFamily="18" charset="0"/>
              </a:rPr>
              <a:t> un </a:t>
            </a:r>
            <a:r>
              <a:rPr lang="en-US" sz="2000" dirty="0" err="1">
                <a:solidFill>
                  <a:srgbClr val="0000FF"/>
                </a:solidFill>
                <a:latin typeface="Times New Roman" pitchFamily="18" charset="0"/>
                <a:cs typeface="Times New Roman" pitchFamily="18" charset="0"/>
              </a:rPr>
              <a:t>titlu</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simbolic</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ce</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relev</a:t>
            </a:r>
            <a:r>
              <a:rPr lang="ro-RO" sz="2000" dirty="0">
                <a:solidFill>
                  <a:srgbClr val="0000FF"/>
                </a:solidFill>
                <a:latin typeface="Times New Roman" pitchFamily="18" charset="0"/>
                <a:cs typeface="Times New Roman" pitchFamily="18" charset="0"/>
              </a:rPr>
              <a:t>ă</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faptul</a:t>
            </a:r>
            <a:r>
              <a:rPr lang="en-US" sz="2000" dirty="0">
                <a:solidFill>
                  <a:srgbClr val="0000FF"/>
                </a:solidFill>
                <a:latin typeface="Times New Roman" pitchFamily="18" charset="0"/>
                <a:cs typeface="Times New Roman" pitchFamily="18" charset="0"/>
              </a:rPr>
              <a:t> c</a:t>
            </a:r>
            <a:r>
              <a:rPr lang="ro-RO" sz="2000" dirty="0">
                <a:solidFill>
                  <a:srgbClr val="0000FF"/>
                </a:solidFill>
                <a:latin typeface="Times New Roman" pitchFamily="18" charset="0"/>
                <a:cs typeface="Times New Roman" pitchFamily="18" charset="0"/>
              </a:rPr>
              <a:t>ă</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cele</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culese</a:t>
            </a:r>
            <a:r>
              <a:rPr lang="en-US" sz="2000" dirty="0">
                <a:solidFill>
                  <a:srgbClr val="0000FF"/>
                </a:solidFill>
                <a:latin typeface="Times New Roman" pitchFamily="18" charset="0"/>
                <a:cs typeface="Times New Roman" pitchFamily="18" charset="0"/>
              </a:rPr>
              <a:t> </a:t>
            </a:r>
            <a:r>
              <a:rPr lang="ro-RO" sz="2000" dirty="0" err="1">
                <a:solidFill>
                  <a:srgbClr val="0000FF"/>
                </a:solidFill>
                <a:latin typeface="Times New Roman" pitchFamily="18" charset="0"/>
                <a:cs typeface="Times New Roman" pitchFamily="18" charset="0"/>
              </a:rPr>
              <a:t>ş</a:t>
            </a:r>
            <a:r>
              <a:rPr lang="en-US" sz="2000" dirty="0" err="1">
                <a:solidFill>
                  <a:srgbClr val="0000FF"/>
                </a:solidFill>
                <a:latin typeface="Times New Roman" pitchFamily="18" charset="0"/>
                <a:cs typeface="Times New Roman" pitchFamily="18" charset="0"/>
              </a:rPr>
              <a:t>i</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prelucrate</a:t>
            </a:r>
            <a:r>
              <a:rPr lang="en-US" sz="2000" dirty="0">
                <a:solidFill>
                  <a:srgbClr val="0000FF"/>
                </a:solidFill>
                <a:latin typeface="Times New Roman" pitchFamily="18" charset="0"/>
                <a:cs typeface="Times New Roman" pitchFamily="18" charset="0"/>
              </a:rPr>
              <a:t> de el </a:t>
            </a:r>
            <a:r>
              <a:rPr lang="en-US" sz="2000" dirty="0" err="1">
                <a:solidFill>
                  <a:srgbClr val="0000FF"/>
                </a:solidFill>
                <a:latin typeface="Times New Roman" pitchFamily="18" charset="0"/>
                <a:cs typeface="Times New Roman" pitchFamily="18" charset="0"/>
              </a:rPr>
              <a:t>sunt</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numai</a:t>
            </a:r>
            <a:r>
              <a:rPr lang="en-US" sz="2000" dirty="0">
                <a:solidFill>
                  <a:srgbClr val="0000FF"/>
                </a:solidFill>
                <a:latin typeface="Times New Roman" pitchFamily="18" charset="0"/>
                <a:cs typeface="Times New Roman" pitchFamily="18" charset="0"/>
              </a:rPr>
              <a:t> un fragment din </a:t>
            </a:r>
            <a:r>
              <a:rPr lang="en-US" sz="2000" dirty="0" err="1">
                <a:solidFill>
                  <a:srgbClr val="0000FF"/>
                </a:solidFill>
                <a:latin typeface="Times New Roman" pitchFamily="18" charset="0"/>
                <a:cs typeface="Times New Roman" pitchFamily="18" charset="0"/>
              </a:rPr>
              <a:t>marea</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crea</a:t>
            </a:r>
            <a:r>
              <a:rPr lang="ro-RO" sz="2000" dirty="0">
                <a:solidFill>
                  <a:srgbClr val="0000FF"/>
                </a:solidFill>
                <a:latin typeface="Times New Roman" pitchFamily="18" charset="0"/>
                <a:cs typeface="Times New Roman" pitchFamily="18" charset="0"/>
              </a:rPr>
              <a:t>ţ</a:t>
            </a:r>
            <a:r>
              <a:rPr lang="en-US" sz="2000" dirty="0" err="1">
                <a:solidFill>
                  <a:srgbClr val="0000FF"/>
                </a:solidFill>
                <a:latin typeface="Times New Roman" pitchFamily="18" charset="0"/>
                <a:cs typeface="Times New Roman" pitchFamily="18" charset="0"/>
              </a:rPr>
              <a:t>ie</a:t>
            </a:r>
            <a:r>
              <a:rPr lang="en-US" sz="2000" dirty="0">
                <a:solidFill>
                  <a:srgbClr val="0000FF"/>
                </a:solidFill>
                <a:latin typeface="Times New Roman" pitchFamily="18" charset="0"/>
                <a:cs typeface="Times New Roman" pitchFamily="18" charset="0"/>
              </a:rPr>
              <a:t> popular</a:t>
            </a:r>
            <a:r>
              <a:rPr lang="ro-RO" sz="2000" dirty="0">
                <a:solidFill>
                  <a:srgbClr val="0000FF"/>
                </a:solidFill>
                <a:latin typeface="Times New Roman" pitchFamily="18" charset="0"/>
                <a:cs typeface="Times New Roman" pitchFamily="18" charset="0"/>
              </a:rPr>
              <a:t>ă</a:t>
            </a:r>
            <a:r>
              <a:rPr lang="en-US" sz="2000" dirty="0">
                <a:solidFill>
                  <a:srgbClr val="0000FF"/>
                </a:solidFill>
                <a:latin typeface="Times New Roman" pitchFamily="18" charset="0"/>
                <a:cs typeface="Times New Roman" pitchFamily="18" charset="0"/>
              </a:rPr>
              <a:t>. Av</a:t>
            </a:r>
            <a:r>
              <a:rPr lang="ro-RO" sz="2000" dirty="0">
                <a:solidFill>
                  <a:srgbClr val="0000FF"/>
                </a:solidFill>
                <a:latin typeface="Times New Roman" pitchFamily="18" charset="0"/>
                <a:cs typeface="Times New Roman" pitchFamily="18" charset="0"/>
              </a:rPr>
              <a:t>â</a:t>
            </a:r>
            <a:r>
              <a:rPr lang="en-US" sz="2000" dirty="0" err="1">
                <a:solidFill>
                  <a:srgbClr val="0000FF"/>
                </a:solidFill>
                <a:latin typeface="Times New Roman" pitchFamily="18" charset="0"/>
                <a:cs typeface="Times New Roman" pitchFamily="18" charset="0"/>
              </a:rPr>
              <a:t>nd</a:t>
            </a:r>
            <a:r>
              <a:rPr lang="en-US" sz="2000" dirty="0">
                <a:solidFill>
                  <a:srgbClr val="0000FF"/>
                </a:solidFill>
                <a:latin typeface="Times New Roman" pitchFamily="18" charset="0"/>
                <a:cs typeface="Times New Roman" pitchFamily="18" charset="0"/>
              </a:rPr>
              <a:t> o forma</a:t>
            </a:r>
            <a:r>
              <a:rPr lang="ro-RO" sz="2000" dirty="0">
                <a:solidFill>
                  <a:srgbClr val="0000FF"/>
                </a:solidFill>
                <a:latin typeface="Times New Roman" pitchFamily="18" charset="0"/>
                <a:cs typeface="Times New Roman" pitchFamily="18" charset="0"/>
              </a:rPr>
              <a:t>ţ</a:t>
            </a:r>
            <a:r>
              <a:rPr lang="en-US" sz="2000" dirty="0" err="1">
                <a:solidFill>
                  <a:srgbClr val="0000FF"/>
                </a:solidFill>
                <a:latin typeface="Times New Roman" pitchFamily="18" charset="0"/>
                <a:cs typeface="Times New Roman" pitchFamily="18" charset="0"/>
              </a:rPr>
              <a:t>ie</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intelectual</a:t>
            </a:r>
            <a:r>
              <a:rPr lang="ro-RO" sz="2000" dirty="0">
                <a:solidFill>
                  <a:srgbClr val="0000FF"/>
                </a:solidFill>
                <a:latin typeface="Times New Roman" pitchFamily="18" charset="0"/>
                <a:cs typeface="Times New Roman" pitchFamily="18" charset="0"/>
              </a:rPr>
              <a:t>ă</a:t>
            </a:r>
            <a:r>
              <a:rPr lang="en-US" sz="2000" dirty="0">
                <a:solidFill>
                  <a:srgbClr val="0000FF"/>
                </a:solidFill>
                <a:latin typeface="Times New Roman" pitchFamily="18" charset="0"/>
                <a:cs typeface="Times New Roman" pitchFamily="18" charset="0"/>
              </a:rPr>
              <a:t> modest</a:t>
            </a:r>
            <a:r>
              <a:rPr lang="ro-RO" sz="2000" dirty="0">
                <a:solidFill>
                  <a:srgbClr val="0000FF"/>
                </a:solidFill>
                <a:latin typeface="Times New Roman" pitchFamily="18" charset="0"/>
                <a:cs typeface="Times New Roman" pitchFamily="18" charset="0"/>
              </a:rPr>
              <a:t>ă</a:t>
            </a:r>
            <a:r>
              <a:rPr lang="en-US" sz="2000" dirty="0">
                <a:solidFill>
                  <a:srgbClr val="0000FF"/>
                </a:solidFill>
                <a:latin typeface="Times New Roman" pitchFamily="18" charset="0"/>
                <a:cs typeface="Times New Roman" pitchFamily="18" charset="0"/>
              </a:rPr>
              <a:t>, el nu </a:t>
            </a:r>
            <a:r>
              <a:rPr lang="en-US" sz="2000" dirty="0" err="1">
                <a:solidFill>
                  <a:srgbClr val="0000FF"/>
                </a:solidFill>
                <a:latin typeface="Times New Roman" pitchFamily="18" charset="0"/>
                <a:cs typeface="Times New Roman" pitchFamily="18" charset="0"/>
              </a:rPr>
              <a:t>este</a:t>
            </a:r>
            <a:r>
              <a:rPr lang="en-US" sz="2000" dirty="0">
                <a:solidFill>
                  <a:srgbClr val="0000FF"/>
                </a:solidFill>
                <a:latin typeface="Times New Roman" pitchFamily="18" charset="0"/>
                <a:cs typeface="Times New Roman" pitchFamily="18" charset="0"/>
              </a:rPr>
              <a:t> un </a:t>
            </a:r>
            <a:r>
              <a:rPr lang="en-US" sz="2000" dirty="0" err="1">
                <a:solidFill>
                  <a:srgbClr val="0000FF"/>
                </a:solidFill>
                <a:latin typeface="Times New Roman" pitchFamily="18" charset="0"/>
                <a:cs typeface="Times New Roman" pitchFamily="18" charset="0"/>
              </a:rPr>
              <a:t>istoric</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ci</a:t>
            </a:r>
            <a:r>
              <a:rPr lang="en-US" sz="2000" dirty="0">
                <a:solidFill>
                  <a:srgbClr val="0000FF"/>
                </a:solidFill>
                <a:latin typeface="Times New Roman" pitchFamily="18" charset="0"/>
                <a:cs typeface="Times New Roman" pitchFamily="18" charset="0"/>
              </a:rPr>
              <a:t> un </a:t>
            </a:r>
            <a:r>
              <a:rPr lang="en-US" sz="2000" dirty="0" err="1">
                <a:solidFill>
                  <a:srgbClr val="0000FF"/>
                </a:solidFill>
                <a:latin typeface="Times New Roman" pitchFamily="18" charset="0"/>
                <a:cs typeface="Times New Roman" pitchFamily="18" charset="0"/>
              </a:rPr>
              <a:t>memorialist</a:t>
            </a:r>
            <a:r>
              <a:rPr lang="en-US" sz="2000" dirty="0">
                <a:solidFill>
                  <a:srgbClr val="0000FF"/>
                </a:solidFill>
                <a:latin typeface="Times New Roman" pitchFamily="18" charset="0"/>
                <a:cs typeface="Times New Roman" pitchFamily="18" charset="0"/>
              </a:rPr>
              <a:t>, un </a:t>
            </a:r>
            <a:r>
              <a:rPr lang="en-US" sz="2000" dirty="0" err="1">
                <a:solidFill>
                  <a:srgbClr val="0000FF"/>
                </a:solidFill>
                <a:latin typeface="Times New Roman" pitchFamily="18" charset="0"/>
                <a:cs typeface="Times New Roman" pitchFamily="18" charset="0"/>
              </a:rPr>
              <a:t>narator</a:t>
            </a:r>
            <a:r>
              <a:rPr lang="en-US" sz="2000" dirty="0">
                <a:solidFill>
                  <a:srgbClr val="0000FF"/>
                </a:solidFill>
                <a:latin typeface="Times New Roman" pitchFamily="18" charset="0"/>
                <a:cs typeface="Times New Roman" pitchFamily="18" charset="0"/>
              </a:rPr>
              <a:t> ironic </a:t>
            </a:r>
            <a:r>
              <a:rPr lang="ro-RO" sz="2000" dirty="0" err="1">
                <a:solidFill>
                  <a:srgbClr val="0000FF"/>
                </a:solidFill>
                <a:latin typeface="Times New Roman" pitchFamily="18" charset="0"/>
                <a:cs typeface="Times New Roman" pitchFamily="18" charset="0"/>
              </a:rPr>
              <a:t>ş</a:t>
            </a:r>
            <a:r>
              <a:rPr lang="en-US" sz="2000" dirty="0" err="1">
                <a:solidFill>
                  <a:srgbClr val="0000FF"/>
                </a:solidFill>
                <a:latin typeface="Times New Roman" pitchFamily="18" charset="0"/>
                <a:cs typeface="Times New Roman" pitchFamily="18" charset="0"/>
              </a:rPr>
              <a:t>i</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subiectiv</a:t>
            </a:r>
            <a:r>
              <a:rPr lang="en-US" sz="2000" dirty="0">
                <a:solidFill>
                  <a:srgbClr val="0000FF"/>
                </a:solidFill>
                <a:latin typeface="Times New Roman" pitchFamily="18" charset="0"/>
                <a:cs typeface="Times New Roman" pitchFamily="18" charset="0"/>
              </a:rPr>
              <a:t> al </a:t>
            </a:r>
            <a:r>
              <a:rPr lang="en-US" sz="2000" dirty="0" err="1">
                <a:solidFill>
                  <a:srgbClr val="0000FF"/>
                </a:solidFill>
                <a:latin typeface="Times New Roman" pitchFamily="18" charset="0"/>
                <a:cs typeface="Times New Roman" pitchFamily="18" charset="0"/>
              </a:rPr>
              <a:t>istoriei</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Tr</a:t>
            </a:r>
            <a:r>
              <a:rPr lang="ro-RO" sz="2000" dirty="0">
                <a:solidFill>
                  <a:srgbClr val="0000FF"/>
                </a:solidFill>
                <a:latin typeface="Times New Roman" pitchFamily="18" charset="0"/>
                <a:cs typeface="Times New Roman" pitchFamily="18" charset="0"/>
              </a:rPr>
              <a:t>ă</a:t>
            </a:r>
            <a:r>
              <a:rPr lang="en-US" sz="2000" dirty="0">
                <a:solidFill>
                  <a:srgbClr val="0000FF"/>
                </a:solidFill>
                <a:latin typeface="Times New Roman" pitchFamily="18" charset="0"/>
                <a:cs typeface="Times New Roman" pitchFamily="18" charset="0"/>
              </a:rPr>
              <a:t>s</a:t>
            </a:r>
            <a:r>
              <a:rPr lang="ro-RO" sz="2000" dirty="0">
                <a:solidFill>
                  <a:srgbClr val="0000FF"/>
                </a:solidFill>
                <a:latin typeface="Times New Roman" pitchFamily="18" charset="0"/>
                <a:cs typeface="Times New Roman" pitchFamily="18" charset="0"/>
              </a:rPr>
              <a:t>ă</a:t>
            </a:r>
            <a:r>
              <a:rPr lang="en-US" sz="2000" dirty="0" err="1">
                <a:solidFill>
                  <a:srgbClr val="0000FF"/>
                </a:solidFill>
                <a:latin typeface="Times New Roman" pitchFamily="18" charset="0"/>
                <a:cs typeface="Times New Roman" pitchFamily="18" charset="0"/>
              </a:rPr>
              <a:t>tura</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dominanta</a:t>
            </a:r>
            <a:r>
              <a:rPr lang="en-US" sz="2000" dirty="0">
                <a:solidFill>
                  <a:srgbClr val="0000FF"/>
                </a:solidFill>
                <a:latin typeface="Times New Roman" pitchFamily="18" charset="0"/>
                <a:cs typeface="Times New Roman" pitchFamily="18" charset="0"/>
              </a:rPr>
              <a:t> a </a:t>
            </a:r>
            <a:r>
              <a:rPr lang="en-US" sz="2000" dirty="0" err="1">
                <a:solidFill>
                  <a:srgbClr val="0000FF"/>
                </a:solidFill>
                <a:latin typeface="Times New Roman" pitchFamily="18" charset="0"/>
                <a:cs typeface="Times New Roman" pitchFamily="18" charset="0"/>
              </a:rPr>
              <a:t>mentalit</a:t>
            </a:r>
            <a:r>
              <a:rPr lang="ro-RO" sz="2000" dirty="0">
                <a:solidFill>
                  <a:srgbClr val="0000FF"/>
                </a:solidFill>
                <a:latin typeface="Times New Roman" pitchFamily="18" charset="0"/>
                <a:cs typeface="Times New Roman" pitchFamily="18" charset="0"/>
              </a:rPr>
              <a:t>ăţ</a:t>
            </a:r>
            <a:r>
              <a:rPr lang="en-US" sz="2000" dirty="0" err="1">
                <a:solidFill>
                  <a:srgbClr val="0000FF"/>
                </a:solidFill>
                <a:latin typeface="Times New Roman" pitchFamily="18" charset="0"/>
                <a:cs typeface="Times New Roman" pitchFamily="18" charset="0"/>
              </a:rPr>
              <a:t>ilor</a:t>
            </a:r>
            <a:r>
              <a:rPr lang="en-US" sz="2000" dirty="0">
                <a:solidFill>
                  <a:srgbClr val="0000FF"/>
                </a:solidFill>
                <a:latin typeface="Times New Roman" pitchFamily="18" charset="0"/>
                <a:cs typeface="Times New Roman" pitchFamily="18" charset="0"/>
              </a:rPr>
              <a:t> de tip popular a </a:t>
            </a:r>
            <a:r>
              <a:rPr lang="en-US" sz="2000" dirty="0" err="1">
                <a:solidFill>
                  <a:srgbClr val="0000FF"/>
                </a:solidFill>
                <a:latin typeface="Times New Roman" pitchFamily="18" charset="0"/>
                <a:cs typeface="Times New Roman" pitchFamily="18" charset="0"/>
              </a:rPr>
              <a:t>acestui</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povestitor</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este</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comunicativitatea</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Niciodat</a:t>
            </a:r>
            <a:r>
              <a:rPr lang="ro-RO" sz="2000" dirty="0">
                <a:solidFill>
                  <a:srgbClr val="0000FF"/>
                </a:solidFill>
                <a:latin typeface="Times New Roman" pitchFamily="18" charset="0"/>
                <a:cs typeface="Times New Roman" pitchFamily="18" charset="0"/>
              </a:rPr>
              <a:t>ă</a:t>
            </a:r>
            <a:r>
              <a:rPr lang="en-US" sz="2000" dirty="0">
                <a:solidFill>
                  <a:srgbClr val="0000FF"/>
                </a:solidFill>
                <a:latin typeface="Times New Roman" pitchFamily="18" charset="0"/>
                <a:cs typeface="Times New Roman" pitchFamily="18" charset="0"/>
              </a:rPr>
              <a:t> nu a min</a:t>
            </a:r>
            <a:r>
              <a:rPr lang="ro-RO" sz="2000" dirty="0">
                <a:solidFill>
                  <a:srgbClr val="0000FF"/>
                </a:solidFill>
                <a:latin typeface="Times New Roman" pitchFamily="18" charset="0"/>
                <a:cs typeface="Times New Roman" pitchFamily="18" charset="0"/>
              </a:rPr>
              <a:t>ţ</a:t>
            </a:r>
            <a:r>
              <a:rPr lang="en-US" sz="2000" dirty="0">
                <a:solidFill>
                  <a:srgbClr val="0000FF"/>
                </a:solidFill>
                <a:latin typeface="Times New Roman" pitchFamily="18" charset="0"/>
                <a:cs typeface="Times New Roman" pitchFamily="18" charset="0"/>
              </a:rPr>
              <a:t>it cu </a:t>
            </a:r>
            <a:r>
              <a:rPr lang="en-US" sz="2000" dirty="0" err="1">
                <a:solidFill>
                  <a:srgbClr val="0000FF"/>
                </a:solidFill>
                <a:latin typeface="Times New Roman" pitchFamily="18" charset="0"/>
                <a:cs typeface="Times New Roman" pitchFamily="18" charset="0"/>
              </a:rPr>
              <a:t>discre</a:t>
            </a:r>
            <a:r>
              <a:rPr lang="ro-RO" sz="2000" dirty="0">
                <a:solidFill>
                  <a:srgbClr val="0000FF"/>
                </a:solidFill>
                <a:latin typeface="Times New Roman" pitchFamily="18" charset="0"/>
                <a:cs typeface="Times New Roman" pitchFamily="18" charset="0"/>
              </a:rPr>
              <a:t>ţ</a:t>
            </a:r>
            <a:r>
              <a:rPr lang="en-US" sz="2000" dirty="0" err="1">
                <a:solidFill>
                  <a:srgbClr val="0000FF"/>
                </a:solidFill>
                <a:latin typeface="Times New Roman" pitchFamily="18" charset="0"/>
                <a:cs typeface="Times New Roman" pitchFamily="18" charset="0"/>
              </a:rPr>
              <a:t>ie</a:t>
            </a:r>
            <a:r>
              <a:rPr lang="en-US" sz="2000" dirty="0">
                <a:solidFill>
                  <a:srgbClr val="0000FF"/>
                </a:solidFill>
                <a:latin typeface="Times New Roman" pitchFamily="18" charset="0"/>
                <a:cs typeface="Times New Roman" pitchFamily="18" charset="0"/>
              </a:rPr>
              <a:t>, cum o f</a:t>
            </a:r>
            <a:r>
              <a:rPr lang="ro-RO" sz="2000" dirty="0">
                <a:solidFill>
                  <a:srgbClr val="0000FF"/>
                </a:solidFill>
                <a:latin typeface="Times New Roman" pitchFamily="18" charset="0"/>
                <a:cs typeface="Times New Roman" pitchFamily="18" charset="0"/>
              </a:rPr>
              <a:t>ă</a:t>
            </a:r>
            <a:r>
              <a:rPr lang="en-US" sz="2000" dirty="0" err="1">
                <a:solidFill>
                  <a:srgbClr val="0000FF"/>
                </a:solidFill>
                <a:latin typeface="Times New Roman" pitchFamily="18" charset="0"/>
                <a:cs typeface="Times New Roman" pitchFamily="18" charset="0"/>
              </a:rPr>
              <a:t>cea</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Miron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Costin</a:t>
            </a:r>
            <a:r>
              <a:rPr lang="en-US" sz="2000" dirty="0">
                <a:solidFill>
                  <a:srgbClr val="0000FF"/>
                </a:solidFill>
                <a:latin typeface="Times New Roman" pitchFamily="18" charset="0"/>
                <a:cs typeface="Times New Roman" pitchFamily="18" charset="0"/>
              </a:rPr>
              <a:t> ca s</a:t>
            </a:r>
            <a:r>
              <a:rPr lang="ro-RO" sz="2000" dirty="0">
                <a:solidFill>
                  <a:srgbClr val="0000FF"/>
                </a:solidFill>
                <a:latin typeface="Times New Roman" pitchFamily="18" charset="0"/>
                <a:cs typeface="Times New Roman" pitchFamily="18" charset="0"/>
              </a:rPr>
              <a:t>ă</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treac</a:t>
            </a:r>
            <a:r>
              <a:rPr lang="ro-RO" sz="2000" dirty="0">
                <a:solidFill>
                  <a:srgbClr val="0000FF"/>
                </a:solidFill>
                <a:latin typeface="Times New Roman" pitchFamily="18" charset="0"/>
                <a:cs typeface="Times New Roman" pitchFamily="18" charset="0"/>
              </a:rPr>
              <a:t>ă</a:t>
            </a:r>
            <a:r>
              <a:rPr lang="en-US" sz="2000" dirty="0">
                <a:solidFill>
                  <a:srgbClr val="0000FF"/>
                </a:solidFill>
                <a:latin typeface="Times New Roman" pitchFamily="18" charset="0"/>
                <a:cs typeface="Times New Roman" pitchFamily="18" charset="0"/>
              </a:rPr>
              <a:t> </a:t>
            </a:r>
            <a:r>
              <a:rPr lang="ro-RO" sz="2000" dirty="0">
                <a:solidFill>
                  <a:srgbClr val="0000FF"/>
                </a:solidFill>
                <a:latin typeface="Times New Roman" pitchFamily="18" charset="0"/>
                <a:cs typeface="Times New Roman" pitchFamily="18" charset="0"/>
              </a:rPr>
              <a:t>î</a:t>
            </a:r>
            <a:r>
              <a:rPr lang="en-US" sz="2000" dirty="0">
                <a:solidFill>
                  <a:srgbClr val="0000FF"/>
                </a:solidFill>
                <a:latin typeface="Times New Roman" pitchFamily="18" charset="0"/>
                <a:cs typeface="Times New Roman" pitchFamily="18" charset="0"/>
              </a:rPr>
              <a:t>n </a:t>
            </a:r>
            <a:r>
              <a:rPr lang="en-US" sz="2000" dirty="0" err="1">
                <a:solidFill>
                  <a:srgbClr val="0000FF"/>
                </a:solidFill>
                <a:latin typeface="Times New Roman" pitchFamily="18" charset="0"/>
                <a:cs typeface="Times New Roman" pitchFamily="18" charset="0"/>
              </a:rPr>
              <a:t>pagin</a:t>
            </a:r>
            <a:r>
              <a:rPr lang="ro-RO" sz="2000" dirty="0">
                <a:solidFill>
                  <a:srgbClr val="0000FF"/>
                </a:solidFill>
                <a:latin typeface="Times New Roman" pitchFamily="18" charset="0"/>
                <a:cs typeface="Times New Roman" pitchFamily="18" charset="0"/>
              </a:rPr>
              <a:t>ă</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fapte</a:t>
            </a:r>
            <a:r>
              <a:rPr lang="en-US" sz="2000" dirty="0">
                <a:solidFill>
                  <a:srgbClr val="0000FF"/>
                </a:solidFill>
                <a:latin typeface="Times New Roman" pitchFamily="18" charset="0"/>
                <a:cs typeface="Times New Roman" pitchFamily="18" charset="0"/>
              </a:rPr>
              <a:t> de </a:t>
            </a:r>
            <a:r>
              <a:rPr lang="en-US" sz="2000" dirty="0" err="1">
                <a:solidFill>
                  <a:srgbClr val="0000FF"/>
                </a:solidFill>
                <a:latin typeface="Times New Roman" pitchFamily="18" charset="0"/>
                <a:cs typeface="Times New Roman" pitchFamily="18" charset="0"/>
              </a:rPr>
              <a:t>culise</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Costin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refuz</a:t>
            </a:r>
            <a:r>
              <a:rPr lang="ro-RO" sz="2000" dirty="0">
                <a:solidFill>
                  <a:srgbClr val="0000FF"/>
                </a:solidFill>
                <a:latin typeface="Times New Roman" pitchFamily="18" charset="0"/>
                <a:cs typeface="Times New Roman" pitchFamily="18" charset="0"/>
              </a:rPr>
              <a:t>ă</a:t>
            </a:r>
            <a:r>
              <a:rPr lang="en-US" sz="2000" dirty="0">
                <a:solidFill>
                  <a:srgbClr val="0000FF"/>
                </a:solidFill>
                <a:latin typeface="Times New Roman" pitchFamily="18" charset="0"/>
                <a:cs typeface="Times New Roman" pitchFamily="18" charset="0"/>
              </a:rPr>
              <a:t> s</a:t>
            </a:r>
            <a:r>
              <a:rPr lang="ro-RO" sz="2000" dirty="0">
                <a:solidFill>
                  <a:srgbClr val="0000FF"/>
                </a:solidFill>
                <a:latin typeface="Times New Roman" pitchFamily="18" charset="0"/>
                <a:cs typeface="Times New Roman" pitchFamily="18" charset="0"/>
              </a:rPr>
              <a:t>ă</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scrie</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ceea</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ce</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ar</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fi</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fost</a:t>
            </a:r>
            <a:r>
              <a:rPr lang="en-US" sz="2000" dirty="0">
                <a:solidFill>
                  <a:srgbClr val="0000FF"/>
                </a:solidFill>
                <a:latin typeface="Times New Roman" pitchFamily="18" charset="0"/>
                <a:cs typeface="Times New Roman" pitchFamily="18" charset="0"/>
              </a:rPr>
              <a:t> de </a:t>
            </a:r>
            <a:r>
              <a:rPr lang="en-US" sz="2000" dirty="0" err="1">
                <a:solidFill>
                  <a:srgbClr val="0000FF"/>
                </a:solidFill>
                <a:latin typeface="Times New Roman" pitchFamily="18" charset="0"/>
                <a:cs typeface="Times New Roman" pitchFamily="18" charset="0"/>
              </a:rPr>
              <a:t>ur</a:t>
            </a:r>
            <a:r>
              <a:rPr lang="ro-RO" sz="2000" dirty="0">
                <a:solidFill>
                  <a:srgbClr val="0000FF"/>
                </a:solidFill>
                <a:latin typeface="Times New Roman" pitchFamily="18" charset="0"/>
                <a:cs typeface="Times New Roman" pitchFamily="18" charset="0"/>
              </a:rPr>
              <a:t>â</a:t>
            </a:r>
            <a:r>
              <a:rPr lang="en-US" sz="2000" dirty="0">
                <a:solidFill>
                  <a:srgbClr val="0000FF"/>
                </a:solidFill>
                <a:latin typeface="Times New Roman" pitchFamily="18" charset="0"/>
                <a:cs typeface="Times New Roman" pitchFamily="18" charset="0"/>
              </a:rPr>
              <a:t>t</a:t>
            </a:r>
            <a:r>
              <a:rPr lang="ro-RO" sz="2000" dirty="0">
                <a:solidFill>
                  <a:srgbClr val="0000FF"/>
                </a:solidFill>
                <a:latin typeface="Times New Roman" pitchFamily="18" charset="0"/>
                <a:cs typeface="Times New Roman" pitchFamily="18" charset="0"/>
              </a:rPr>
              <a:t>ă</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pomenire</a:t>
            </a:r>
            <a:r>
              <a:rPr lang="en-US" sz="2000" dirty="0">
                <a:solidFill>
                  <a:srgbClr val="0000FF"/>
                </a:solidFill>
                <a:latin typeface="Times New Roman" pitchFamily="18" charset="0"/>
                <a:cs typeface="Times New Roman" pitchFamily="18" charset="0"/>
              </a:rPr>
              <a:t>, </a:t>
            </a:r>
            <a:r>
              <a:rPr lang="ro-RO" sz="2000" dirty="0">
                <a:solidFill>
                  <a:srgbClr val="0000FF"/>
                </a:solidFill>
                <a:latin typeface="Times New Roman" pitchFamily="18" charset="0"/>
                <a:cs typeface="Times New Roman" pitchFamily="18" charset="0"/>
              </a:rPr>
              <a:t>î</a:t>
            </a:r>
            <a:r>
              <a:rPr lang="en-US" sz="2000" dirty="0">
                <a:solidFill>
                  <a:srgbClr val="0000FF"/>
                </a:solidFill>
                <a:latin typeface="Times New Roman" pitchFamily="18" charset="0"/>
                <a:cs typeface="Times New Roman" pitchFamily="18" charset="0"/>
              </a:rPr>
              <a:t>ns</a:t>
            </a:r>
            <a:r>
              <a:rPr lang="ro-RO" sz="2000" dirty="0">
                <a:solidFill>
                  <a:srgbClr val="0000FF"/>
                </a:solidFill>
                <a:latin typeface="Times New Roman" pitchFamily="18" charset="0"/>
                <a:cs typeface="Times New Roman" pitchFamily="18" charset="0"/>
              </a:rPr>
              <a:t>ă</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Neculce</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aici</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gase</a:t>
            </a:r>
            <a:r>
              <a:rPr lang="ro-RO" sz="2000" dirty="0">
                <a:solidFill>
                  <a:srgbClr val="0000FF"/>
                </a:solidFill>
                <a:latin typeface="Times New Roman" pitchFamily="18" charset="0"/>
                <a:cs typeface="Times New Roman" pitchFamily="18" charset="0"/>
              </a:rPr>
              <a:t>ş</a:t>
            </a:r>
            <a:r>
              <a:rPr lang="en-US" sz="2000" dirty="0" err="1">
                <a:solidFill>
                  <a:srgbClr val="0000FF"/>
                </a:solidFill>
                <a:latin typeface="Times New Roman" pitchFamily="18" charset="0"/>
                <a:cs typeface="Times New Roman" pitchFamily="18" charset="0"/>
              </a:rPr>
              <a:t>te</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sursa</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povestirii</a:t>
            </a:r>
            <a:r>
              <a:rPr lang="en-US" sz="2000" dirty="0">
                <a:solidFill>
                  <a:srgbClr val="0000FF"/>
                </a:solidFill>
                <a:latin typeface="Times New Roman" pitchFamily="18" charset="0"/>
                <a:cs typeface="Times New Roman" pitchFamily="18" charset="0"/>
              </a:rPr>
              <a:t> f</a:t>
            </a:r>
            <a:r>
              <a:rPr lang="ro-RO" sz="2000" dirty="0">
                <a:solidFill>
                  <a:srgbClr val="0000FF"/>
                </a:solidFill>
                <a:latin typeface="Times New Roman" pitchFamily="18" charset="0"/>
                <a:cs typeface="Times New Roman" pitchFamily="18" charset="0"/>
              </a:rPr>
              <a:t>ă</a:t>
            </a:r>
            <a:r>
              <a:rPr lang="en-US" sz="2000" dirty="0">
                <a:solidFill>
                  <a:srgbClr val="0000FF"/>
                </a:solidFill>
                <a:latin typeface="Times New Roman" pitchFamily="18" charset="0"/>
                <a:cs typeface="Times New Roman" pitchFamily="18" charset="0"/>
              </a:rPr>
              <a:t>r</a:t>
            </a:r>
            <a:r>
              <a:rPr lang="ro-RO" sz="2000" dirty="0">
                <a:solidFill>
                  <a:srgbClr val="0000FF"/>
                </a:solidFill>
                <a:latin typeface="Times New Roman" pitchFamily="18" charset="0"/>
                <a:cs typeface="Times New Roman" pitchFamily="18" charset="0"/>
              </a:rPr>
              <a:t>ă</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ocoluri</a:t>
            </a:r>
            <a:r>
              <a:rPr lang="en-US" sz="2000" dirty="0">
                <a:solidFill>
                  <a:srgbClr val="0000FF"/>
                </a:solidFill>
                <a:latin typeface="Times New Roman" pitchFamily="18" charset="0"/>
                <a:cs typeface="Times New Roman" pitchFamily="18" charset="0"/>
              </a:rPr>
              <a:t> </a:t>
            </a:r>
            <a:r>
              <a:rPr lang="ro-RO" sz="2000" dirty="0" err="1">
                <a:solidFill>
                  <a:srgbClr val="0000FF"/>
                </a:solidFill>
                <a:latin typeface="Times New Roman" pitchFamily="18" charset="0"/>
                <a:cs typeface="Times New Roman" pitchFamily="18" charset="0"/>
              </a:rPr>
              <a:t>ş</a:t>
            </a:r>
            <a:r>
              <a:rPr lang="en-US" sz="2000" dirty="0" err="1">
                <a:solidFill>
                  <a:srgbClr val="0000FF"/>
                </a:solidFill>
                <a:latin typeface="Times New Roman" pitchFamily="18" charset="0"/>
                <a:cs typeface="Times New Roman" pitchFamily="18" charset="0"/>
              </a:rPr>
              <a:t>i</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euferisme</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Intelectual</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condus</a:t>
            </a:r>
            <a:r>
              <a:rPr lang="en-US" sz="2000" dirty="0">
                <a:solidFill>
                  <a:srgbClr val="0000FF"/>
                </a:solidFill>
                <a:latin typeface="Times New Roman" pitchFamily="18" charset="0"/>
                <a:cs typeface="Times New Roman" pitchFamily="18" charset="0"/>
              </a:rPr>
              <a:t> de </a:t>
            </a:r>
            <a:r>
              <a:rPr lang="en-US" sz="2000" dirty="0" err="1">
                <a:solidFill>
                  <a:srgbClr val="0000FF"/>
                </a:solidFill>
                <a:latin typeface="Times New Roman" pitchFamily="18" charset="0"/>
                <a:cs typeface="Times New Roman" pitchFamily="18" charset="0"/>
              </a:rPr>
              <a:t>firea</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sa</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Costin</a:t>
            </a:r>
            <a:r>
              <a:rPr lang="en-US" sz="2000" dirty="0">
                <a:solidFill>
                  <a:srgbClr val="0000FF"/>
                </a:solidFill>
                <a:latin typeface="Times New Roman" pitchFamily="18" charset="0"/>
                <a:cs typeface="Times New Roman" pitchFamily="18" charset="0"/>
              </a:rPr>
              <a:t> nu </a:t>
            </a:r>
            <a:r>
              <a:rPr lang="en-US" sz="2000" dirty="0" err="1">
                <a:solidFill>
                  <a:srgbClr val="0000FF"/>
                </a:solidFill>
                <a:latin typeface="Times New Roman" pitchFamily="18" charset="0"/>
                <a:cs typeface="Times New Roman" pitchFamily="18" charset="0"/>
              </a:rPr>
              <a:t>patrunde</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indiscret</a:t>
            </a:r>
            <a:r>
              <a:rPr lang="en-US" sz="2000" dirty="0">
                <a:solidFill>
                  <a:srgbClr val="0000FF"/>
                </a:solidFill>
                <a:latin typeface="Times New Roman" pitchFamily="18" charset="0"/>
                <a:cs typeface="Times New Roman" pitchFamily="18" charset="0"/>
              </a:rPr>
              <a:t> </a:t>
            </a:r>
            <a:r>
              <a:rPr lang="ro-RO" sz="2000" dirty="0">
                <a:solidFill>
                  <a:srgbClr val="0000FF"/>
                </a:solidFill>
                <a:latin typeface="Times New Roman" pitchFamily="18" charset="0"/>
                <a:cs typeface="Times New Roman" pitchFamily="18" charset="0"/>
              </a:rPr>
              <a:t>î</a:t>
            </a:r>
            <a:r>
              <a:rPr lang="en-US" sz="2000" dirty="0">
                <a:solidFill>
                  <a:srgbClr val="0000FF"/>
                </a:solidFill>
                <a:latin typeface="Times New Roman" pitchFamily="18" charset="0"/>
                <a:cs typeface="Times New Roman" pitchFamily="18" charset="0"/>
              </a:rPr>
              <a:t>n via</a:t>
            </a:r>
            <a:r>
              <a:rPr lang="ro-RO" sz="2000" dirty="0">
                <a:solidFill>
                  <a:srgbClr val="0000FF"/>
                </a:solidFill>
                <a:latin typeface="Times New Roman" pitchFamily="18" charset="0"/>
                <a:cs typeface="Times New Roman" pitchFamily="18" charset="0"/>
              </a:rPr>
              <a:t>ţ</a:t>
            </a:r>
            <a:r>
              <a:rPr lang="en-US" sz="2000" dirty="0">
                <a:solidFill>
                  <a:srgbClr val="0000FF"/>
                </a:solidFill>
                <a:latin typeface="Times New Roman" pitchFamily="18" charset="0"/>
                <a:cs typeface="Times New Roman" pitchFamily="18" charset="0"/>
              </a:rPr>
              <a:t>a </a:t>
            </a:r>
            <a:r>
              <a:rPr lang="en-US" sz="2000" dirty="0" err="1">
                <a:solidFill>
                  <a:srgbClr val="0000FF"/>
                </a:solidFill>
                <a:latin typeface="Times New Roman" pitchFamily="18" charset="0"/>
                <a:cs typeface="Times New Roman" pitchFamily="18" charset="0"/>
              </a:rPr>
              <a:t>personalit</a:t>
            </a:r>
            <a:r>
              <a:rPr lang="ro-RO" sz="2000" dirty="0">
                <a:solidFill>
                  <a:srgbClr val="0000FF"/>
                </a:solidFill>
                <a:latin typeface="Times New Roman" pitchFamily="18" charset="0"/>
                <a:cs typeface="Times New Roman" pitchFamily="18" charset="0"/>
              </a:rPr>
              <a:t>ăţ</a:t>
            </a:r>
            <a:r>
              <a:rPr lang="en-US" sz="2000" dirty="0" err="1">
                <a:solidFill>
                  <a:srgbClr val="0000FF"/>
                </a:solidFill>
                <a:latin typeface="Times New Roman" pitchFamily="18" charset="0"/>
                <a:cs typeface="Times New Roman" pitchFamily="18" charset="0"/>
              </a:rPr>
              <a:t>ilor</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pe</a:t>
            </a:r>
            <a:r>
              <a:rPr lang="en-US" sz="2000" dirty="0">
                <a:solidFill>
                  <a:srgbClr val="0000FF"/>
                </a:solidFill>
                <a:latin typeface="Times New Roman" pitchFamily="18" charset="0"/>
                <a:cs typeface="Times New Roman" pitchFamily="18" charset="0"/>
              </a:rPr>
              <a:t> c</a:t>
            </a:r>
            <a:r>
              <a:rPr lang="ro-RO" sz="2000" dirty="0">
                <a:solidFill>
                  <a:srgbClr val="0000FF"/>
                </a:solidFill>
                <a:latin typeface="Times New Roman" pitchFamily="18" charset="0"/>
                <a:cs typeface="Times New Roman" pitchFamily="18" charset="0"/>
              </a:rPr>
              <a:t>â</a:t>
            </a:r>
            <a:r>
              <a:rPr lang="en-US" sz="2000" dirty="0" err="1">
                <a:solidFill>
                  <a:srgbClr val="0000FF"/>
                </a:solidFill>
                <a:latin typeface="Times New Roman" pitchFamily="18" charset="0"/>
                <a:cs typeface="Times New Roman" pitchFamily="18" charset="0"/>
              </a:rPr>
              <a:t>nd</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Neculce</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exploateaz</a:t>
            </a:r>
            <a:r>
              <a:rPr lang="ro-RO" sz="2000" dirty="0">
                <a:solidFill>
                  <a:srgbClr val="0000FF"/>
                </a:solidFill>
                <a:latin typeface="Times New Roman" pitchFamily="18" charset="0"/>
                <a:cs typeface="Times New Roman" pitchFamily="18" charset="0"/>
              </a:rPr>
              <a:t>ă</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aceast</a:t>
            </a:r>
            <a:r>
              <a:rPr lang="ro-RO" sz="2000" dirty="0">
                <a:solidFill>
                  <a:srgbClr val="0000FF"/>
                </a:solidFill>
                <a:latin typeface="Times New Roman" pitchFamily="18" charset="0"/>
                <a:cs typeface="Times New Roman" pitchFamily="18" charset="0"/>
              </a:rPr>
              <a:t>ă</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sursa</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spre</a:t>
            </a:r>
            <a:r>
              <a:rPr lang="en-US" sz="2000" dirty="0">
                <a:solidFill>
                  <a:srgbClr val="0000FF"/>
                </a:solidFill>
                <a:latin typeface="Times New Roman" pitchFamily="18" charset="0"/>
                <a:cs typeface="Times New Roman" pitchFamily="18" charset="0"/>
              </a:rPr>
              <a:t> a-</a:t>
            </a:r>
            <a:r>
              <a:rPr lang="ro-RO" sz="2000" dirty="0" err="1">
                <a:solidFill>
                  <a:srgbClr val="0000FF"/>
                </a:solidFill>
                <a:latin typeface="Times New Roman" pitchFamily="18" charset="0"/>
                <a:cs typeface="Times New Roman" pitchFamily="18" charset="0"/>
              </a:rPr>
              <a:t>ş</a:t>
            </a:r>
            <a:r>
              <a:rPr lang="en-US" sz="2000" dirty="0" err="1">
                <a:solidFill>
                  <a:srgbClr val="0000FF"/>
                </a:solidFill>
                <a:latin typeface="Times New Roman" pitchFamily="18" charset="0"/>
                <a:cs typeface="Times New Roman" pitchFamily="18" charset="0"/>
              </a:rPr>
              <a:t>i</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colora</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puternic</a:t>
            </a:r>
            <a:r>
              <a:rPr lang="en-US" sz="2000" dirty="0">
                <a:solidFill>
                  <a:srgbClr val="0000FF"/>
                </a:solidFill>
                <a:latin typeface="Times New Roman" pitchFamily="18" charset="0"/>
                <a:cs typeface="Times New Roman" pitchFamily="18" charset="0"/>
              </a:rPr>
              <a:t> </a:t>
            </a:r>
            <a:r>
              <a:rPr lang="ro-RO" sz="2000" dirty="0" err="1">
                <a:solidFill>
                  <a:srgbClr val="0000FF"/>
                </a:solidFill>
                <a:latin typeface="Times New Roman" pitchFamily="18" charset="0"/>
                <a:cs typeface="Times New Roman" pitchFamily="18" charset="0"/>
              </a:rPr>
              <a:t>ş</a:t>
            </a:r>
            <a:r>
              <a:rPr lang="en-US" sz="2000" dirty="0" err="1">
                <a:solidFill>
                  <a:srgbClr val="0000FF"/>
                </a:solidFill>
                <a:latin typeface="Times New Roman" pitchFamily="18" charset="0"/>
                <a:cs typeface="Times New Roman" pitchFamily="18" charset="0"/>
              </a:rPr>
              <a:t>i</a:t>
            </a:r>
            <a:r>
              <a:rPr lang="en-US" sz="2000" dirty="0">
                <a:solidFill>
                  <a:srgbClr val="0000FF"/>
                </a:solidFill>
                <a:latin typeface="Times New Roman" pitchFamily="18" charset="0"/>
                <a:cs typeface="Times New Roman" pitchFamily="18" charset="0"/>
              </a:rPr>
              <a:t> original </a:t>
            </a:r>
            <a:r>
              <a:rPr lang="ro-RO" sz="2000" dirty="0">
                <a:solidFill>
                  <a:srgbClr val="0000FF"/>
                </a:solidFill>
                <a:latin typeface="Times New Roman" pitchFamily="18" charset="0"/>
                <a:cs typeface="Times New Roman" pitchFamily="18" charset="0"/>
              </a:rPr>
              <a:t>î</a:t>
            </a:r>
            <a:r>
              <a:rPr lang="en-US" sz="2000" dirty="0" err="1">
                <a:solidFill>
                  <a:srgbClr val="0000FF"/>
                </a:solidFill>
                <a:latin typeface="Times New Roman" pitchFamily="18" charset="0"/>
                <a:cs typeface="Times New Roman" pitchFamily="18" charset="0"/>
              </a:rPr>
              <a:t>ntruchip</a:t>
            </a:r>
            <a:r>
              <a:rPr lang="ro-RO" sz="2000" dirty="0">
                <a:solidFill>
                  <a:srgbClr val="0000FF"/>
                </a:solidFill>
                <a:latin typeface="Times New Roman" pitchFamily="18" charset="0"/>
                <a:cs typeface="Times New Roman" pitchFamily="18" charset="0"/>
              </a:rPr>
              <a:t>ă</a:t>
            </a:r>
            <a:r>
              <a:rPr lang="en-US" sz="2000" dirty="0">
                <a:solidFill>
                  <a:srgbClr val="0000FF"/>
                </a:solidFill>
                <a:latin typeface="Times New Roman" pitchFamily="18" charset="0"/>
                <a:cs typeface="Times New Roman" pitchFamily="18" charset="0"/>
              </a:rPr>
              <a:t>rile </a:t>
            </a:r>
            <a:r>
              <a:rPr lang="en-US" sz="2000" dirty="0" err="1">
                <a:solidFill>
                  <a:srgbClr val="0000FF"/>
                </a:solidFill>
                <a:latin typeface="Times New Roman" pitchFamily="18" charset="0"/>
                <a:cs typeface="Times New Roman" pitchFamily="18" charset="0"/>
              </a:rPr>
              <a:t>individuale</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Neculce</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folose</a:t>
            </a:r>
            <a:r>
              <a:rPr lang="ro-RO" sz="2000" dirty="0">
                <a:solidFill>
                  <a:srgbClr val="0000FF"/>
                </a:solidFill>
                <a:latin typeface="Times New Roman" pitchFamily="18" charset="0"/>
                <a:cs typeface="Times New Roman" pitchFamily="18" charset="0"/>
              </a:rPr>
              <a:t>ş</a:t>
            </a:r>
            <a:r>
              <a:rPr lang="en-US" sz="2000" dirty="0" err="1">
                <a:solidFill>
                  <a:srgbClr val="0000FF"/>
                </a:solidFill>
                <a:latin typeface="Times New Roman" pitchFamily="18" charset="0"/>
                <a:cs typeface="Times New Roman" pitchFamily="18" charset="0"/>
              </a:rPr>
              <a:t>te</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graiul</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dulce</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moldovenesc</a:t>
            </a:r>
            <a:r>
              <a:rPr lang="en-US" sz="2000" dirty="0">
                <a:solidFill>
                  <a:srgbClr val="0000FF"/>
                </a:solidFill>
                <a:latin typeface="Times New Roman" pitchFamily="18" charset="0"/>
                <a:cs typeface="Times New Roman" pitchFamily="18" charset="0"/>
              </a:rPr>
              <a:t>. </a:t>
            </a:r>
            <a:r>
              <a:rPr lang="ro-RO" sz="2000" dirty="0" err="1">
                <a:solidFill>
                  <a:srgbClr val="0000FF"/>
                </a:solidFill>
                <a:latin typeface="Times New Roman" pitchFamily="18" charset="0"/>
                <a:cs typeface="Times New Roman" pitchFamily="18" charset="0"/>
              </a:rPr>
              <a:t>Î</a:t>
            </a:r>
            <a:r>
              <a:rPr lang="en-US" sz="2000" dirty="0" err="1">
                <a:solidFill>
                  <a:srgbClr val="0000FF"/>
                </a:solidFill>
                <a:latin typeface="Times New Roman" pitchFamily="18" charset="0"/>
                <a:cs typeface="Times New Roman" pitchFamily="18" charset="0"/>
              </a:rPr>
              <a:t>ncepe</a:t>
            </a:r>
            <a:r>
              <a:rPr lang="en-US" sz="2000" dirty="0">
                <a:solidFill>
                  <a:srgbClr val="0000FF"/>
                </a:solidFill>
                <a:latin typeface="Times New Roman" pitchFamily="18" charset="0"/>
                <a:cs typeface="Times New Roman" pitchFamily="18" charset="0"/>
              </a:rPr>
              <a:t> s</a:t>
            </a:r>
            <a:r>
              <a:rPr lang="ro-RO" sz="2000" dirty="0">
                <a:solidFill>
                  <a:srgbClr val="0000FF"/>
                </a:solidFill>
                <a:latin typeface="Times New Roman" pitchFamily="18" charset="0"/>
                <a:cs typeface="Times New Roman" pitchFamily="18" charset="0"/>
              </a:rPr>
              <a:t>ă</a:t>
            </a:r>
            <a:r>
              <a:rPr lang="en-US" sz="2000" dirty="0">
                <a:solidFill>
                  <a:srgbClr val="0000FF"/>
                </a:solidFill>
                <a:latin typeface="Times New Roman" pitchFamily="18" charset="0"/>
                <a:cs typeface="Times New Roman" pitchFamily="18" charset="0"/>
              </a:rPr>
              <a:t> se </a:t>
            </a:r>
            <a:r>
              <a:rPr lang="en-US" sz="2000" dirty="0" err="1">
                <a:solidFill>
                  <a:srgbClr val="0000FF"/>
                </a:solidFill>
                <a:latin typeface="Times New Roman" pitchFamily="18" charset="0"/>
                <a:cs typeface="Times New Roman" pitchFamily="18" charset="0"/>
              </a:rPr>
              <a:t>configureze</a:t>
            </a:r>
            <a:r>
              <a:rPr lang="en-US" sz="2000" dirty="0">
                <a:solidFill>
                  <a:srgbClr val="0000FF"/>
                </a:solidFill>
                <a:latin typeface="Times New Roman" pitchFamily="18" charset="0"/>
                <a:cs typeface="Times New Roman" pitchFamily="18" charset="0"/>
              </a:rPr>
              <a:t> o </a:t>
            </a:r>
            <a:r>
              <a:rPr lang="en-US" sz="2000" dirty="0" err="1">
                <a:solidFill>
                  <a:srgbClr val="0000FF"/>
                </a:solidFill>
                <a:latin typeface="Times New Roman" pitchFamily="18" charset="0"/>
                <a:cs typeface="Times New Roman" pitchFamily="18" charset="0"/>
              </a:rPr>
              <a:t>anumita</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structur</a:t>
            </a:r>
            <a:r>
              <a:rPr lang="ro-RO" sz="2000" dirty="0">
                <a:solidFill>
                  <a:srgbClr val="0000FF"/>
                </a:solidFill>
                <a:latin typeface="Times New Roman" pitchFamily="18" charset="0"/>
                <a:cs typeface="Times New Roman" pitchFamily="18" charset="0"/>
              </a:rPr>
              <a:t>ă</a:t>
            </a:r>
            <a:r>
              <a:rPr lang="en-US" sz="2000" dirty="0">
                <a:solidFill>
                  <a:srgbClr val="0000FF"/>
                </a:solidFill>
                <a:latin typeface="Times New Roman" pitchFamily="18" charset="0"/>
                <a:cs typeface="Times New Roman" pitchFamily="18" charset="0"/>
              </a:rPr>
              <a:t> artistic</a:t>
            </a:r>
            <a:r>
              <a:rPr lang="ro-RO" sz="2000" dirty="0">
                <a:solidFill>
                  <a:srgbClr val="0000FF"/>
                </a:solidFill>
                <a:latin typeface="Times New Roman" pitchFamily="18" charset="0"/>
                <a:cs typeface="Times New Roman" pitchFamily="18" charset="0"/>
              </a:rPr>
              <a:t>ă</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impus</a:t>
            </a:r>
            <a:r>
              <a:rPr lang="ro-RO" sz="2000" dirty="0">
                <a:solidFill>
                  <a:srgbClr val="0000FF"/>
                </a:solidFill>
                <a:latin typeface="Times New Roman" pitchFamily="18" charset="0"/>
                <a:cs typeface="Times New Roman" pitchFamily="18" charset="0"/>
              </a:rPr>
              <a:t>ă</a:t>
            </a:r>
            <a:r>
              <a:rPr lang="en-US" sz="2000" dirty="0">
                <a:solidFill>
                  <a:srgbClr val="0000FF"/>
                </a:solidFill>
                <a:latin typeface="Times New Roman" pitchFamily="18" charset="0"/>
                <a:cs typeface="Times New Roman" pitchFamily="18" charset="0"/>
              </a:rPr>
              <a:t> de </a:t>
            </a:r>
            <a:r>
              <a:rPr lang="en-US" sz="2000" dirty="0" err="1">
                <a:solidFill>
                  <a:srgbClr val="0000FF"/>
                </a:solidFill>
                <a:latin typeface="Times New Roman" pitchFamily="18" charset="0"/>
                <a:cs typeface="Times New Roman" pitchFamily="18" charset="0"/>
              </a:rPr>
              <a:t>moldovenii</a:t>
            </a:r>
            <a:r>
              <a:rPr lang="en-US" sz="2000" dirty="0">
                <a:solidFill>
                  <a:srgbClr val="0000FF"/>
                </a:solidFill>
                <a:latin typeface="Times New Roman" pitchFamily="18" charset="0"/>
                <a:cs typeface="Times New Roman" pitchFamily="18" charset="0"/>
              </a:rPr>
              <a:t> care </a:t>
            </a:r>
            <a:r>
              <a:rPr lang="en-US" sz="2000" dirty="0" err="1">
                <a:solidFill>
                  <a:srgbClr val="0000FF"/>
                </a:solidFill>
                <a:latin typeface="Times New Roman" pitchFamily="18" charset="0"/>
                <a:cs typeface="Times New Roman" pitchFamily="18" charset="0"/>
              </a:rPr>
              <a:t>sunt</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povestitori</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lirici</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Neculce</a:t>
            </a:r>
            <a:r>
              <a:rPr lang="en-US" sz="2000" dirty="0">
                <a:solidFill>
                  <a:srgbClr val="0000FF"/>
                </a:solidFill>
                <a:latin typeface="Times New Roman" pitchFamily="18" charset="0"/>
                <a:cs typeface="Times New Roman" pitchFamily="18" charset="0"/>
              </a:rPr>
              <a:t> a </a:t>
            </a:r>
            <a:r>
              <a:rPr lang="en-US" sz="2000" dirty="0" err="1">
                <a:solidFill>
                  <a:srgbClr val="0000FF"/>
                </a:solidFill>
                <a:latin typeface="Times New Roman" pitchFamily="18" charset="0"/>
                <a:cs typeface="Times New Roman" pitchFamily="18" charset="0"/>
              </a:rPr>
              <a:t>gasit</a:t>
            </a:r>
            <a:r>
              <a:rPr lang="en-US" sz="2000" dirty="0">
                <a:solidFill>
                  <a:srgbClr val="0000FF"/>
                </a:solidFill>
                <a:latin typeface="Times New Roman" pitchFamily="18" charset="0"/>
                <a:cs typeface="Times New Roman" pitchFamily="18" charset="0"/>
              </a:rPr>
              <a:t> la </a:t>
            </a:r>
            <a:r>
              <a:rPr lang="en-US" sz="2000" dirty="0" err="1">
                <a:solidFill>
                  <a:srgbClr val="0000FF"/>
                </a:solidFill>
                <a:latin typeface="Times New Roman" pitchFamily="18" charset="0"/>
                <a:cs typeface="Times New Roman" pitchFamily="18" charset="0"/>
              </a:rPr>
              <a:t>Miron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Costin</a:t>
            </a:r>
            <a:r>
              <a:rPr lang="en-US" sz="2000" dirty="0">
                <a:solidFill>
                  <a:srgbClr val="0000FF"/>
                </a:solidFill>
                <a:latin typeface="Times New Roman" pitchFamily="18" charset="0"/>
                <a:cs typeface="Times New Roman" pitchFamily="18" charset="0"/>
              </a:rPr>
              <a:t> o </a:t>
            </a:r>
            <a:r>
              <a:rPr lang="en-US" sz="2000" dirty="0" err="1">
                <a:solidFill>
                  <a:srgbClr val="0000FF"/>
                </a:solidFill>
                <a:latin typeface="Times New Roman" pitchFamily="18" charset="0"/>
                <a:cs typeface="Times New Roman" pitchFamily="18" charset="0"/>
              </a:rPr>
              <a:t>valoare</a:t>
            </a:r>
            <a:r>
              <a:rPr lang="en-US" sz="2000" dirty="0">
                <a:solidFill>
                  <a:srgbClr val="0000FF"/>
                </a:solidFill>
                <a:latin typeface="Times New Roman" pitchFamily="18" charset="0"/>
                <a:cs typeface="Times New Roman" pitchFamily="18" charset="0"/>
              </a:rPr>
              <a:t> spiritual</a:t>
            </a:r>
            <a:r>
              <a:rPr lang="ro-RO" sz="2000" dirty="0">
                <a:solidFill>
                  <a:srgbClr val="0000FF"/>
                </a:solidFill>
                <a:latin typeface="Times New Roman" pitchFamily="18" charset="0"/>
                <a:cs typeface="Times New Roman" pitchFamily="18" charset="0"/>
              </a:rPr>
              <a:t>ă</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complementar</a:t>
            </a:r>
            <a:r>
              <a:rPr lang="ro-RO" sz="2000" dirty="0">
                <a:solidFill>
                  <a:srgbClr val="0000FF"/>
                </a:solidFill>
                <a:latin typeface="Times New Roman" pitchFamily="18" charset="0"/>
                <a:cs typeface="Times New Roman" pitchFamily="18" charset="0"/>
              </a:rPr>
              <a:t>ă</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spiritului</a:t>
            </a:r>
            <a:r>
              <a:rPr lang="en-US" sz="2000" dirty="0">
                <a:solidFill>
                  <a:srgbClr val="0000FF"/>
                </a:solidFill>
                <a:latin typeface="Times New Roman" pitchFamily="18" charset="0"/>
                <a:cs typeface="Times New Roman" pitchFamily="18" charset="0"/>
              </a:rPr>
              <a:t> s</a:t>
            </a:r>
            <a:r>
              <a:rPr lang="ro-RO" sz="2000" dirty="0">
                <a:solidFill>
                  <a:srgbClr val="0000FF"/>
                </a:solidFill>
                <a:latin typeface="Times New Roman" pitchFamily="18" charset="0"/>
                <a:cs typeface="Times New Roman" pitchFamily="18" charset="0"/>
              </a:rPr>
              <a:t>ă</a:t>
            </a:r>
            <a:r>
              <a:rPr lang="en-US" sz="2000" dirty="0">
                <a:solidFill>
                  <a:srgbClr val="0000FF"/>
                </a:solidFill>
                <a:latin typeface="Times New Roman" pitchFamily="18" charset="0"/>
                <a:cs typeface="Times New Roman" pitchFamily="18" charset="0"/>
              </a:rPr>
              <a:t>u popular. </a:t>
            </a:r>
            <a:endParaRPr lang="ro-RO" sz="2000" u="sng" dirty="0">
              <a:solidFill>
                <a:srgbClr val="0000FF"/>
              </a:solidFill>
              <a:latin typeface="Times New Roman" pitchFamily="18" charset="0"/>
              <a:cs typeface="Times New Roman" pitchFamily="18" charset="0"/>
            </a:endParaRPr>
          </a:p>
          <a:p>
            <a:pPr algn="l"/>
            <a:r>
              <a:rPr lang="en-US" sz="1800" dirty="0">
                <a:solidFill>
                  <a:schemeClr val="tx2">
                    <a:lumMod val="60000"/>
                    <a:lumOff val="40000"/>
                  </a:schemeClr>
                </a:solidFill>
                <a:latin typeface="Times New Roman" pitchFamily="18" charset="0"/>
                <a:cs typeface="Times New Roman" pitchFamily="18" charset="0"/>
              </a:rPr>
              <a:t>   </a:t>
            </a:r>
            <a:r>
              <a:rPr lang="ro-RO" sz="1800" dirty="0">
                <a:solidFill>
                  <a:schemeClr val="tx2">
                    <a:lumMod val="60000"/>
                    <a:lumOff val="40000"/>
                  </a:schemeClr>
                </a:solidFill>
                <a:latin typeface="Times New Roman" pitchFamily="18" charset="0"/>
                <a:cs typeface="Times New Roman" pitchFamily="18" charset="0"/>
              </a:rPr>
              <a:t>	</a:t>
            </a:r>
            <a:endParaRPr lang="ro-RO" sz="1800" u="sng" dirty="0">
              <a:solidFill>
                <a:schemeClr val="tx2">
                  <a:lumMod val="60000"/>
                  <a:lumOff val="40000"/>
                </a:schemeClr>
              </a:solidFill>
              <a:latin typeface="Times New Roman" pitchFamily="18" charset="0"/>
              <a:cs typeface="Times New Roman" pitchFamily="18" charset="0"/>
            </a:endParaRPr>
          </a:p>
          <a:p>
            <a:pPr algn="l"/>
            <a:r>
              <a:rPr lang="en-US" sz="1800" dirty="0">
                <a:solidFill>
                  <a:schemeClr val="tx2">
                    <a:lumMod val="60000"/>
                    <a:lumOff val="40000"/>
                  </a:schemeClr>
                </a:solidFill>
                <a:latin typeface="Times New Roman" pitchFamily="18" charset="0"/>
                <a:cs typeface="Times New Roman" pitchFamily="18" charset="0"/>
              </a:rPr>
              <a:t>    </a:t>
            </a:r>
            <a:r>
              <a:rPr lang="ro-RO" sz="1800" dirty="0">
                <a:solidFill>
                  <a:schemeClr val="tx2">
                    <a:lumMod val="60000"/>
                    <a:lumOff val="40000"/>
                  </a:schemeClr>
                </a:solidFill>
                <a:latin typeface="Times New Roman" pitchFamily="18" charset="0"/>
                <a:cs typeface="Times New Roman" pitchFamily="18"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D2EDA3F-C973-423E-B155-389BC23E626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0" y="0"/>
            <a:ext cx="9144001" cy="6858000"/>
          </a:xfrm>
          <a:prstGeom prst="rect">
            <a:avLst/>
          </a:prstGeom>
        </p:spPr>
      </p:pic>
      <p:sp>
        <p:nvSpPr>
          <p:cNvPr id="3" name="Subtitle 2"/>
          <p:cNvSpPr>
            <a:spLocks noGrp="1"/>
          </p:cNvSpPr>
          <p:nvPr>
            <p:ph type="subTitle" idx="1"/>
          </p:nvPr>
        </p:nvSpPr>
        <p:spPr>
          <a:xfrm>
            <a:off x="152400" y="152400"/>
            <a:ext cx="8839200" cy="6553200"/>
          </a:xfrm>
        </p:spPr>
        <p:txBody>
          <a:bodyPr>
            <a:normAutofit fontScale="62500" lnSpcReduction="20000"/>
          </a:bodyPr>
          <a:lstStyle/>
          <a:p>
            <a:pPr algn="just"/>
            <a:r>
              <a:rPr lang="ro-RO" dirty="0">
                <a:solidFill>
                  <a:schemeClr val="tx2">
                    <a:lumMod val="60000"/>
                    <a:lumOff val="40000"/>
                  </a:schemeClr>
                </a:solidFill>
                <a:latin typeface="Times New Roman" pitchFamily="18" charset="0"/>
                <a:cs typeface="Times New Roman" pitchFamily="18" charset="0"/>
              </a:rPr>
              <a:t>	</a:t>
            </a:r>
            <a:r>
              <a:rPr lang="en-US" dirty="0">
                <a:solidFill>
                  <a:schemeClr val="tx2">
                    <a:lumMod val="60000"/>
                    <a:lumOff val="40000"/>
                  </a:schemeClr>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Spre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deosebire</a:t>
            </a:r>
            <a:r>
              <a:rPr lang="en-US" dirty="0">
                <a:solidFill>
                  <a:srgbClr val="0000FF"/>
                </a:solidFill>
                <a:latin typeface="Times New Roman" pitchFamily="18" charset="0"/>
                <a:cs typeface="Times New Roman" pitchFamily="18" charset="0"/>
              </a:rPr>
              <a:t> de </a:t>
            </a:r>
            <a:r>
              <a:rPr lang="en-US" dirty="0" err="1">
                <a:solidFill>
                  <a:srgbClr val="0000FF"/>
                </a:solidFill>
                <a:latin typeface="Times New Roman" pitchFamily="18" charset="0"/>
                <a:cs typeface="Times New Roman" pitchFamily="18" charset="0"/>
              </a:rPr>
              <a:t>ceilal</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cronicari</a:t>
            </a:r>
            <a:r>
              <a:rPr lang="en-US" dirty="0">
                <a:solidFill>
                  <a:srgbClr val="0000FF"/>
                </a:solidFill>
                <a:latin typeface="Times New Roman" pitchFamily="18" charset="0"/>
                <a:cs typeface="Times New Roman" pitchFamily="18" charset="0"/>
              </a:rPr>
              <a:t>, Ion </a:t>
            </a:r>
            <a:r>
              <a:rPr lang="en-US" dirty="0" err="1">
                <a:solidFill>
                  <a:srgbClr val="0000FF"/>
                </a:solidFill>
                <a:latin typeface="Times New Roman" pitchFamily="18" charset="0"/>
                <a:cs typeface="Times New Roman" pitchFamily="18" charset="0"/>
              </a:rPr>
              <a:t>Neculce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este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mai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sensibil</a:t>
            </a:r>
            <a:r>
              <a:rPr lang="en-US" dirty="0">
                <a:solidFill>
                  <a:srgbClr val="0000FF"/>
                </a:solidFill>
                <a:latin typeface="Times New Roman" pitchFamily="18" charset="0"/>
                <a:cs typeface="Times New Roman" pitchFamily="18" charset="0"/>
              </a:rPr>
              <a:t> la </a:t>
            </a:r>
            <a:r>
              <a:rPr lang="en-US" dirty="0" err="1">
                <a:solidFill>
                  <a:srgbClr val="0000FF"/>
                </a:solidFill>
                <a:latin typeface="Times New Roman" pitchFamily="18" charset="0"/>
                <a:cs typeface="Times New Roman" pitchFamily="18" charset="0"/>
              </a:rPr>
              <a:t>sensa</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ional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dec</a:t>
            </a:r>
            <a:r>
              <a:rPr lang="ro-RO" dirty="0">
                <a:solidFill>
                  <a:srgbClr val="0000FF"/>
                </a:solidFill>
                <a:latin typeface="Times New Roman" pitchFamily="18" charset="0"/>
                <a:cs typeface="Times New Roman" pitchFamily="18" charset="0"/>
              </a:rPr>
              <a:t>â</a:t>
            </a:r>
            <a:r>
              <a:rPr lang="en-US" dirty="0">
                <a:solidFill>
                  <a:srgbClr val="0000FF"/>
                </a:solidFill>
                <a:latin typeface="Times New Roman" pitchFamily="18" charset="0"/>
                <a:cs typeface="Times New Roman" pitchFamily="18" charset="0"/>
              </a:rPr>
              <a:t>t la </a:t>
            </a:r>
            <a:r>
              <a:rPr lang="ro-RO" dirty="0">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nt</a:t>
            </a:r>
            <a:r>
              <a:rPr lang="ro-RO" dirty="0">
                <a:solidFill>
                  <a:srgbClr val="0000FF"/>
                </a:solidFill>
                <a:latin typeface="Times New Roman" pitchFamily="18" charset="0"/>
                <a:cs typeface="Times New Roman" pitchFamily="18" charset="0"/>
              </a:rPr>
              <a:t>â</a:t>
            </a:r>
            <a:r>
              <a:rPr lang="en-US" dirty="0" err="1">
                <a:solidFill>
                  <a:srgbClr val="0000FF"/>
                </a:solidFill>
                <a:latin typeface="Times New Roman" pitchFamily="18" charset="0"/>
                <a:cs typeface="Times New Roman" pitchFamily="18" charset="0"/>
              </a:rPr>
              <a:t>mpl</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ri</a:t>
            </a:r>
            <a:r>
              <a:rPr lang="en-US" dirty="0">
                <a:solidFill>
                  <a:srgbClr val="0000FF"/>
                </a:solidFill>
                <a:latin typeface="Times New Roman" pitchFamily="18" charset="0"/>
                <a:cs typeface="Times New Roman" pitchFamily="18" charset="0"/>
              </a:rPr>
              <a:t> m</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re</a:t>
            </a:r>
            <a:r>
              <a:rPr lang="ro-RO" dirty="0">
                <a:solidFill>
                  <a:srgbClr val="0000FF"/>
                </a:solidFill>
                <a:latin typeface="Times New Roman" pitchFamily="18" charset="0"/>
                <a:cs typeface="Times New Roman" pitchFamily="18" charset="0"/>
              </a:rPr>
              <a:t>ţ</a:t>
            </a:r>
            <a:r>
              <a:rPr lang="en-US" dirty="0">
                <a:solidFill>
                  <a:srgbClr val="0000FF"/>
                </a:solidFill>
                <a:latin typeface="Times New Roman" pitchFamily="18" charset="0"/>
                <a:cs typeface="Times New Roman" pitchFamily="18" charset="0"/>
              </a:rPr>
              <a:t>e, cu </a:t>
            </a:r>
            <a:r>
              <a:rPr lang="en-US" dirty="0" err="1">
                <a:solidFill>
                  <a:srgbClr val="0000FF"/>
                </a:solidFill>
                <a:latin typeface="Times New Roman" pitchFamily="18" charset="0"/>
                <a:cs typeface="Times New Roman" pitchFamily="18" charset="0"/>
              </a:rPr>
              <a:t>tendin</a:t>
            </a:r>
            <a:r>
              <a:rPr lang="ro-RO" dirty="0">
                <a:solidFill>
                  <a:srgbClr val="0000FF"/>
                </a:solidFill>
                <a:latin typeface="Times New Roman" pitchFamily="18" charset="0"/>
                <a:cs typeface="Times New Roman" pitchFamily="18" charset="0"/>
              </a:rPr>
              <a:t>ţă</a:t>
            </a:r>
            <a:r>
              <a:rPr lang="en-US" dirty="0">
                <a:solidFill>
                  <a:srgbClr val="0000FF"/>
                </a:solidFill>
                <a:latin typeface="Times New Roman" pitchFamily="18" charset="0"/>
                <a:cs typeface="Times New Roman" pitchFamily="18" charset="0"/>
              </a:rPr>
              <a:t> de a </a:t>
            </a:r>
            <a:r>
              <a:rPr lang="en-US" dirty="0" err="1">
                <a:solidFill>
                  <a:srgbClr val="0000FF"/>
                </a:solidFill>
                <a:latin typeface="Times New Roman" pitchFamily="18" charset="0"/>
                <a:cs typeface="Times New Roman" pitchFamily="18" charset="0"/>
              </a:rPr>
              <a:t>aduna</a:t>
            </a:r>
            <a:r>
              <a:rPr lang="en-US" dirty="0">
                <a:solidFill>
                  <a:srgbClr val="0000FF"/>
                </a:solidFill>
                <a:latin typeface="Times New Roman" pitchFamily="18" charset="0"/>
                <a:cs typeface="Times New Roman" pitchFamily="18" charset="0"/>
              </a:rPr>
              <a:t> anecdote </a:t>
            </a:r>
            <a:r>
              <a:rPr lang="en-US" dirty="0" err="1">
                <a:solidFill>
                  <a:srgbClr val="0000FF"/>
                </a:solidFill>
                <a:latin typeface="Times New Roman" pitchFamily="18" charset="0"/>
                <a:cs typeface="Times New Roman" pitchFamily="18" charset="0"/>
              </a:rPr>
              <a:t>recurg</a:t>
            </a:r>
            <a:r>
              <a:rPr lang="ro-RO" dirty="0">
                <a:solidFill>
                  <a:srgbClr val="0000FF"/>
                </a:solidFill>
                <a:latin typeface="Times New Roman" pitchFamily="18" charset="0"/>
                <a:cs typeface="Times New Roman" pitchFamily="18" charset="0"/>
              </a:rPr>
              <a:t>â</a:t>
            </a:r>
            <a:r>
              <a:rPr lang="en-US" dirty="0" err="1">
                <a:solidFill>
                  <a:srgbClr val="0000FF"/>
                </a:solidFill>
                <a:latin typeface="Times New Roman" pitchFamily="18" charset="0"/>
                <a:cs typeface="Times New Roman" pitchFamily="18" charset="0"/>
              </a:rPr>
              <a:t>nd</a:t>
            </a:r>
            <a:r>
              <a:rPr lang="en-US" dirty="0">
                <a:solidFill>
                  <a:srgbClr val="0000FF"/>
                </a:solidFill>
                <a:latin typeface="Times New Roman" pitchFamily="18" charset="0"/>
                <a:cs typeface="Times New Roman" pitchFamily="18" charset="0"/>
              </a:rPr>
              <a:t> la am</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nuntul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picant</a:t>
            </a:r>
            <a:r>
              <a:rPr lang="en-US" dirty="0">
                <a:solidFill>
                  <a:srgbClr val="0000FF"/>
                </a:solidFill>
                <a:latin typeface="Times New Roman" pitchFamily="18" charset="0"/>
                <a:cs typeface="Times New Roman" pitchFamily="18" charset="0"/>
              </a:rPr>
              <a:t>. “O </a:t>
            </a:r>
            <a:r>
              <a:rPr lang="en-US" dirty="0" err="1">
                <a:solidFill>
                  <a:srgbClr val="0000FF"/>
                </a:solidFill>
                <a:latin typeface="Times New Roman" pitchFamily="18" charset="0"/>
                <a:cs typeface="Times New Roman" pitchFamily="18" charset="0"/>
              </a:rPr>
              <a:t>sam</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de </a:t>
            </a:r>
            <a:r>
              <a:rPr lang="en-US" dirty="0" err="1">
                <a:solidFill>
                  <a:srgbClr val="0000FF"/>
                </a:solidFill>
                <a:latin typeface="Times New Roman" pitchFamily="18" charset="0"/>
                <a:cs typeface="Times New Roman" pitchFamily="18" charset="0"/>
              </a:rPr>
              <a:t>cuvinte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relev</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aplicarea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asupra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evenimentului</a:t>
            </a:r>
            <a:r>
              <a:rPr lang="en-US" dirty="0">
                <a:solidFill>
                  <a:srgbClr val="0000FF"/>
                </a:solidFill>
                <a:latin typeface="Times New Roman" pitchFamily="18" charset="0"/>
                <a:cs typeface="Times New Roman" pitchFamily="18" charset="0"/>
              </a:rPr>
              <a:t> minor, </a:t>
            </a:r>
            <a:r>
              <a:rPr lang="en-US" dirty="0" err="1">
                <a:solidFill>
                  <a:srgbClr val="0000FF"/>
                </a:solidFill>
                <a:latin typeface="Times New Roman" pitchFamily="18" charset="0"/>
                <a:cs typeface="Times New Roman" pitchFamily="18" charset="0"/>
              </a:rPr>
              <a:t>uneori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ridicol</a:t>
            </a:r>
            <a:r>
              <a:rPr lang="en-US" dirty="0">
                <a:solidFill>
                  <a:srgbClr val="0000FF"/>
                </a:solidFill>
                <a:latin typeface="Times New Roman" pitchFamily="18" charset="0"/>
                <a:cs typeface="Times New Roman" pitchFamily="18" charset="0"/>
              </a:rPr>
              <a:t> de comic, a </a:t>
            </a:r>
            <a:r>
              <a:rPr lang="en-US" dirty="0" err="1">
                <a:solidFill>
                  <a:srgbClr val="0000FF"/>
                </a:solidFill>
                <a:latin typeface="Times New Roman" pitchFamily="18" charset="0"/>
                <a:cs typeface="Times New Roman" pitchFamily="18" charset="0"/>
              </a:rPr>
              <a:t>spiritului</a:t>
            </a:r>
            <a:r>
              <a:rPr lang="en-US" dirty="0">
                <a:solidFill>
                  <a:srgbClr val="0000FF"/>
                </a:solidFill>
                <a:latin typeface="Times New Roman" pitchFamily="18" charset="0"/>
                <a:cs typeface="Times New Roman" pitchFamily="18" charset="0"/>
              </a:rPr>
              <a:t> anecdotic.</a:t>
            </a:r>
            <a:endParaRPr lang="ro-RO" u="sng" dirty="0">
              <a:solidFill>
                <a:srgbClr val="0000FF"/>
              </a:solidFill>
              <a:latin typeface="Times New Roman" pitchFamily="18" charset="0"/>
              <a:cs typeface="Times New Roman" pitchFamily="18" charset="0"/>
            </a:endParaRPr>
          </a:p>
          <a:p>
            <a:pPr algn="just"/>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mai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realizate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portrete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sunt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cele</a:t>
            </a:r>
            <a:r>
              <a:rPr lang="en-US" dirty="0">
                <a:solidFill>
                  <a:srgbClr val="0000FF"/>
                </a:solidFill>
                <a:latin typeface="Times New Roman" pitchFamily="18" charset="0"/>
                <a:cs typeface="Times New Roman" pitchFamily="18" charset="0"/>
              </a:rPr>
              <a:t> ale </a:t>
            </a:r>
            <a:r>
              <a:rPr lang="en-US" dirty="0" err="1">
                <a:solidFill>
                  <a:srgbClr val="0000FF"/>
                </a:solidFill>
                <a:latin typeface="Times New Roman" pitchFamily="18" charset="0"/>
                <a:cs typeface="Times New Roman" pitchFamily="18" charset="0"/>
              </a:rPr>
              <a:t>lui</a:t>
            </a:r>
            <a:r>
              <a:rPr lang="en-US" dirty="0">
                <a:solidFill>
                  <a:srgbClr val="0000FF"/>
                </a:solidFill>
                <a:latin typeface="Times New Roman" pitchFamily="18" charset="0"/>
                <a:cs typeface="Times New Roman" pitchFamily="18" charset="0"/>
              </a:rPr>
              <a:t> Ion </a:t>
            </a:r>
            <a:r>
              <a:rPr lang="en-US" dirty="0" err="1">
                <a:solidFill>
                  <a:srgbClr val="0000FF"/>
                </a:solidFill>
                <a:latin typeface="Times New Roman" pitchFamily="18" charset="0"/>
                <a:cs typeface="Times New Roman" pitchFamily="18" charset="0"/>
              </a:rPr>
              <a:t>Neculce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spre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exemplu</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portretul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mitropolitului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Dosoftei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Neculce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enun</a:t>
            </a:r>
            <a:r>
              <a:rPr lang="ro-RO" dirty="0">
                <a:solidFill>
                  <a:srgbClr val="0000FF"/>
                </a:solidFill>
                <a:latin typeface="Times New Roman" pitchFamily="18" charset="0"/>
                <a:cs typeface="Times New Roman" pitchFamily="18" charset="0"/>
              </a:rPr>
              <a:t>ţă</a:t>
            </a:r>
            <a:r>
              <a:rPr lang="en-US" dirty="0">
                <a:solidFill>
                  <a:srgbClr val="0000FF"/>
                </a:solidFill>
                <a:latin typeface="Times New Roman" pitchFamily="18" charset="0"/>
                <a:cs typeface="Times New Roman" pitchFamily="18" charset="0"/>
              </a:rPr>
              <a:t> am</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nuntele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eviden</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iaz</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ntregul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semnele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particulare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ticurile</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gesturile</a:t>
            </a:r>
            <a:r>
              <a:rPr lang="en-US" dirty="0">
                <a:solidFill>
                  <a:srgbClr val="0000FF"/>
                </a:solidFill>
                <a:latin typeface="Times New Roman" pitchFamily="18" charset="0"/>
                <a:cs typeface="Times New Roman" pitchFamily="18" charset="0"/>
              </a:rPr>
              <a:t>. El </a:t>
            </a:r>
            <a:r>
              <a:rPr lang="en-US" dirty="0" err="1">
                <a:solidFill>
                  <a:srgbClr val="0000FF"/>
                </a:solidFill>
                <a:latin typeface="Times New Roman" pitchFamily="18" charset="0"/>
                <a:cs typeface="Times New Roman" pitchFamily="18" charset="0"/>
              </a:rPr>
              <a:t>individualizeaz</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portretele</a:t>
            </a:r>
            <a:r>
              <a:rPr lang="en-US" dirty="0">
                <a:solidFill>
                  <a:srgbClr val="0000FF"/>
                </a:solidFill>
                <a:latin typeface="Times New Roman" pitchFamily="18" charset="0"/>
                <a:cs typeface="Times New Roman" pitchFamily="18" charset="0"/>
              </a:rPr>
              <a:t> sale r</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m</a:t>
            </a:r>
            <a:r>
              <a:rPr lang="ro-RO" dirty="0">
                <a:solidFill>
                  <a:srgbClr val="0000FF"/>
                </a:solidFill>
                <a:latin typeface="Times New Roman" pitchFamily="18" charset="0"/>
                <a:cs typeface="Times New Roman" pitchFamily="18" charset="0"/>
              </a:rPr>
              <a:t>â</a:t>
            </a:r>
            <a:r>
              <a:rPr lang="en-US" dirty="0">
                <a:solidFill>
                  <a:srgbClr val="0000FF"/>
                </a:solidFill>
                <a:latin typeface="Times New Roman" pitchFamily="18" charset="0"/>
                <a:cs typeface="Times New Roman" pitchFamily="18" charset="0"/>
              </a:rPr>
              <a:t>n</a:t>
            </a:r>
            <a:r>
              <a:rPr lang="ro-RO" dirty="0">
                <a:solidFill>
                  <a:srgbClr val="0000FF"/>
                </a:solidFill>
                <a:latin typeface="Times New Roman" pitchFamily="18" charset="0"/>
                <a:cs typeface="Times New Roman" pitchFamily="18" charset="0"/>
              </a:rPr>
              <a:t>â</a:t>
            </a:r>
            <a:r>
              <a:rPr lang="en-US" dirty="0" err="1">
                <a:solidFill>
                  <a:srgbClr val="0000FF"/>
                </a:solidFill>
                <a:latin typeface="Times New Roman" pitchFamily="18" charset="0"/>
                <a:cs typeface="Times New Roman" pitchFamily="18" charset="0"/>
              </a:rPr>
              <a:t>nd</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a:t>
            </a:r>
            <a:r>
              <a:rPr lang="en-US" dirty="0">
                <a:solidFill>
                  <a:srgbClr val="0000FF"/>
                </a:solidFill>
                <a:latin typeface="Times New Roman" pitchFamily="18" charset="0"/>
                <a:cs typeface="Times New Roman" pitchFamily="18" charset="0"/>
              </a:rPr>
              <a:t>n </a:t>
            </a:r>
            <a:r>
              <a:rPr lang="en-US" dirty="0" err="1">
                <a:solidFill>
                  <a:srgbClr val="0000FF"/>
                </a:solidFill>
                <a:latin typeface="Times New Roman" pitchFamily="18" charset="0"/>
                <a:cs typeface="Times New Roman" pitchFamily="18" charset="0"/>
              </a:rPr>
              <a:t>memoria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cititorilor</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Portretul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Neculce</a:t>
            </a:r>
            <a:r>
              <a:rPr lang="en-US" dirty="0">
                <a:solidFill>
                  <a:srgbClr val="0000FF"/>
                </a:solidFill>
                <a:latin typeface="Times New Roman" pitchFamily="18" charset="0"/>
                <a:cs typeface="Times New Roman" pitchFamily="18" charset="0"/>
              </a:rPr>
              <a:t> se </a:t>
            </a:r>
            <a:r>
              <a:rPr lang="en-US" dirty="0" err="1">
                <a:solidFill>
                  <a:srgbClr val="0000FF"/>
                </a:solidFill>
                <a:latin typeface="Times New Roman" pitchFamily="18" charset="0"/>
                <a:cs typeface="Times New Roman" pitchFamily="18" charset="0"/>
              </a:rPr>
              <a:t>situeaz</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ntre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caricatur</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tablou</a:t>
            </a:r>
            <a:r>
              <a:rPr lang="en-US" dirty="0">
                <a:solidFill>
                  <a:srgbClr val="0000FF"/>
                </a:solidFill>
                <a:latin typeface="Times New Roman" pitchFamily="18" charset="0"/>
                <a:cs typeface="Times New Roman" pitchFamily="18" charset="0"/>
              </a:rPr>
              <a:t>. </a:t>
            </a:r>
            <a:endParaRPr lang="ro-RO" u="sng" dirty="0">
              <a:solidFill>
                <a:srgbClr val="0000FF"/>
              </a:solidFill>
              <a:latin typeface="Times New Roman" pitchFamily="18" charset="0"/>
              <a:cs typeface="Times New Roman" pitchFamily="18" charset="0"/>
            </a:endParaRPr>
          </a:p>
          <a:p>
            <a:pPr algn="just"/>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	</a:t>
            </a:r>
            <a:r>
              <a:rPr lang="en-US" dirty="0">
                <a:solidFill>
                  <a:srgbClr val="0000FF"/>
                </a:solidFill>
                <a:latin typeface="Times New Roman" pitchFamily="18" charset="0"/>
                <a:cs typeface="Times New Roman" pitchFamily="18" charset="0"/>
              </a:rPr>
              <a:t>  Tot la </a:t>
            </a:r>
            <a:r>
              <a:rPr lang="en-US" dirty="0" err="1">
                <a:solidFill>
                  <a:srgbClr val="0000FF"/>
                </a:solidFill>
                <a:latin typeface="Times New Roman" pitchFamily="18" charset="0"/>
                <a:cs typeface="Times New Roman" pitchFamily="18" charset="0"/>
              </a:rPr>
              <a:t>Neculce</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nt</a:t>
            </a:r>
            <a:r>
              <a:rPr lang="ro-RO" dirty="0">
                <a:solidFill>
                  <a:srgbClr val="0000FF"/>
                </a:solidFill>
                <a:latin typeface="Times New Roman" pitchFamily="18" charset="0"/>
                <a:cs typeface="Times New Roman" pitchFamily="18" charset="0"/>
              </a:rPr>
              <a:t>â</a:t>
            </a:r>
            <a:r>
              <a:rPr lang="en-US" dirty="0" err="1">
                <a:solidFill>
                  <a:srgbClr val="0000FF"/>
                </a:solidFill>
                <a:latin typeface="Times New Roman" pitchFamily="18" charset="0"/>
                <a:cs typeface="Times New Roman" pitchFamily="18" charset="0"/>
              </a:rPr>
              <a:t>lnim</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frecven</a:t>
            </a:r>
            <a:r>
              <a:rPr lang="ro-RO" dirty="0">
                <a:solidFill>
                  <a:srgbClr val="0000FF"/>
                </a:solidFill>
                <a:latin typeface="Times New Roman" pitchFamily="18" charset="0"/>
                <a:cs typeface="Times New Roman" pitchFamily="18" charset="0"/>
              </a:rPr>
              <a:t>ţ</a:t>
            </a:r>
            <a:r>
              <a:rPr lang="en-US" dirty="0">
                <a:solidFill>
                  <a:srgbClr val="0000FF"/>
                </a:solidFill>
                <a:latin typeface="Times New Roman" pitchFamily="18" charset="0"/>
                <a:cs typeface="Times New Roman" pitchFamily="18" charset="0"/>
              </a:rPr>
              <a:t>a </a:t>
            </a:r>
            <a:r>
              <a:rPr lang="en-US" dirty="0" err="1">
                <a:solidFill>
                  <a:srgbClr val="0000FF"/>
                </a:solidFill>
                <a:latin typeface="Times New Roman" pitchFamily="18" charset="0"/>
                <a:cs typeface="Times New Roman" pitchFamily="18" charset="0"/>
              </a:rPr>
              <a:t>cea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mai</a:t>
            </a:r>
            <a:r>
              <a:rPr lang="en-US" dirty="0">
                <a:solidFill>
                  <a:srgbClr val="0000FF"/>
                </a:solidFill>
                <a:latin typeface="Times New Roman" pitchFamily="18" charset="0"/>
                <a:cs typeface="Times New Roman" pitchFamily="18" charset="0"/>
              </a:rPr>
              <a:t> mare a </a:t>
            </a:r>
            <a:r>
              <a:rPr lang="en-US" dirty="0" err="1">
                <a:solidFill>
                  <a:srgbClr val="0000FF"/>
                </a:solidFill>
                <a:latin typeface="Times New Roman" pitchFamily="18" charset="0"/>
                <a:cs typeface="Times New Roman" pitchFamily="18" charset="0"/>
              </a:rPr>
              <a:t>dialogului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Evenimentele</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personajele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despre</a:t>
            </a:r>
            <a:r>
              <a:rPr lang="en-US" dirty="0">
                <a:solidFill>
                  <a:srgbClr val="0000FF"/>
                </a:solidFill>
                <a:latin typeface="Times New Roman" pitchFamily="18" charset="0"/>
                <a:cs typeface="Times New Roman" pitchFamily="18" charset="0"/>
              </a:rPr>
              <a:t> care </a:t>
            </a:r>
            <a:r>
              <a:rPr lang="en-US" dirty="0" err="1">
                <a:solidFill>
                  <a:srgbClr val="0000FF"/>
                </a:solidFill>
                <a:latin typeface="Times New Roman" pitchFamily="18" charset="0"/>
                <a:cs typeface="Times New Roman" pitchFamily="18" charset="0"/>
              </a:rPr>
              <a:t>nareaz</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pare c</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le-a </a:t>
            </a:r>
            <a:r>
              <a:rPr lang="en-US" dirty="0" err="1">
                <a:solidFill>
                  <a:srgbClr val="0000FF"/>
                </a:solidFill>
                <a:latin typeface="Times New Roman" pitchFamily="18" charset="0"/>
                <a:cs typeface="Times New Roman" pitchFamily="18" charset="0"/>
              </a:rPr>
              <a:t>cunoscut</a:t>
            </a:r>
            <a:r>
              <a:rPr lang="en-US" dirty="0">
                <a:solidFill>
                  <a:srgbClr val="0000FF"/>
                </a:solidFill>
                <a:latin typeface="Times New Roman" pitchFamily="18" charset="0"/>
                <a:cs typeface="Times New Roman" pitchFamily="18" charset="0"/>
              </a:rPr>
              <a:t> direct, </a:t>
            </a:r>
            <a:r>
              <a:rPr lang="en-US" dirty="0" err="1">
                <a:solidFill>
                  <a:srgbClr val="0000FF"/>
                </a:solidFill>
                <a:latin typeface="Times New Roman" pitchFamily="18" charset="0"/>
                <a:cs typeface="Times New Roman" pitchFamily="18" charset="0"/>
              </a:rPr>
              <a:t>dovedindu</a:t>
            </a:r>
            <a:r>
              <a:rPr lang="en-US" dirty="0">
                <a:solidFill>
                  <a:srgbClr val="0000FF"/>
                </a:solidFill>
                <a:latin typeface="Times New Roman" pitchFamily="18" charset="0"/>
                <a:cs typeface="Times New Roman" pitchFamily="18" charset="0"/>
              </a:rPr>
              <a:t>-</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nc</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o </a:t>
            </a:r>
            <a:r>
              <a:rPr lang="en-US" dirty="0" err="1">
                <a:solidFill>
                  <a:srgbClr val="0000FF"/>
                </a:solidFill>
                <a:latin typeface="Times New Roman" pitchFamily="18" charset="0"/>
                <a:cs typeface="Times New Roman" pitchFamily="18" charset="0"/>
              </a:rPr>
              <a:t>dat</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talentul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incontestabil</a:t>
            </a:r>
            <a:r>
              <a:rPr lang="en-US" dirty="0">
                <a:solidFill>
                  <a:srgbClr val="0000FF"/>
                </a:solidFill>
                <a:latin typeface="Times New Roman" pitchFamily="18" charset="0"/>
                <a:cs typeface="Times New Roman" pitchFamily="18" charset="0"/>
              </a:rPr>
              <a:t> de </a:t>
            </a:r>
            <a:r>
              <a:rPr lang="en-US" dirty="0" err="1">
                <a:solidFill>
                  <a:srgbClr val="0000FF"/>
                </a:solidFill>
                <a:latin typeface="Times New Roman" pitchFamily="18" charset="0"/>
                <a:cs typeface="Times New Roman" pitchFamily="18" charset="0"/>
              </a:rPr>
              <a:t>narator</a:t>
            </a:r>
            <a:r>
              <a:rPr lang="en-US" dirty="0">
                <a:solidFill>
                  <a:srgbClr val="0000FF"/>
                </a:solidFill>
                <a:latin typeface="Times New Roman" pitchFamily="18" charset="0"/>
                <a:cs typeface="Times New Roman" pitchFamily="18" charset="0"/>
              </a:rPr>
              <a:t>. Ca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Creang</a:t>
            </a:r>
            <a:r>
              <a:rPr lang="ro-RO" dirty="0">
                <a:solidFill>
                  <a:srgbClr val="0000FF"/>
                </a:solidFill>
                <a:latin typeface="Times New Roman" pitchFamily="18" charset="0"/>
                <a:cs typeface="Times New Roman" pitchFamily="18" charset="0"/>
              </a:rPr>
              <a:t>ş</a:t>
            </a:r>
            <a:r>
              <a:rPr lang="en-US" dirty="0">
                <a:solidFill>
                  <a:srgbClr val="0000FF"/>
                </a:solidFill>
                <a:latin typeface="Times New Roman" pitchFamily="18" charset="0"/>
                <a:cs typeface="Times New Roman" pitchFamily="18" charset="0"/>
              </a:rPr>
              <a:t>, el introduce </a:t>
            </a:r>
            <a:r>
              <a:rPr lang="en-US" dirty="0" err="1">
                <a:solidFill>
                  <a:srgbClr val="0000FF"/>
                </a:solidFill>
                <a:latin typeface="Times New Roman" pitchFamily="18" charset="0"/>
                <a:cs typeface="Times New Roman" pitchFamily="18" charset="0"/>
              </a:rPr>
              <a:t>dialogul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printr</a:t>
            </a:r>
            <a:r>
              <a:rPr lang="en-US" dirty="0">
                <a:solidFill>
                  <a:srgbClr val="0000FF"/>
                </a:solidFill>
                <a:latin typeface="Times New Roman" pitchFamily="18" charset="0"/>
                <a:cs typeface="Times New Roman" pitchFamily="18" charset="0"/>
              </a:rPr>
              <a:t>-o </a:t>
            </a:r>
            <a:r>
              <a:rPr lang="en-US" dirty="0" err="1">
                <a:solidFill>
                  <a:srgbClr val="0000FF"/>
                </a:solidFill>
                <a:latin typeface="Times New Roman" pitchFamily="18" charset="0"/>
                <a:cs typeface="Times New Roman" pitchFamily="18" charset="0"/>
              </a:rPr>
              <a:t>formul</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endParaRPr lang="ro-RO" u="sng" dirty="0">
              <a:solidFill>
                <a:srgbClr val="0000FF"/>
              </a:solidFill>
              <a:latin typeface="Times New Roman" pitchFamily="18" charset="0"/>
              <a:cs typeface="Times New Roman" pitchFamily="18" charset="0"/>
            </a:endParaRPr>
          </a:p>
          <a:p>
            <a:pPr algn="just"/>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Comunicativitatea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indiscreta</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abilitatea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dezvinov</a:t>
            </a:r>
            <a:r>
              <a:rPr lang="ro-RO" dirty="0">
                <a:solidFill>
                  <a:srgbClr val="0000FF"/>
                </a:solidFill>
                <a:latin typeface="Times New Roman" pitchFamily="18" charset="0"/>
                <a:cs typeface="Times New Roman" pitchFamily="18" charset="0"/>
              </a:rPr>
              <a:t>ăţ</a:t>
            </a:r>
            <a:r>
              <a:rPr lang="en-US" dirty="0" err="1">
                <a:solidFill>
                  <a:srgbClr val="0000FF"/>
                </a:solidFill>
                <a:latin typeface="Times New Roman" pitchFamily="18" charset="0"/>
                <a:cs typeface="Times New Roman" pitchFamily="18" charset="0"/>
              </a:rPr>
              <a:t>irii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abunden</a:t>
            </a:r>
            <a:r>
              <a:rPr lang="ro-RO" dirty="0">
                <a:solidFill>
                  <a:srgbClr val="0000FF"/>
                </a:solidFill>
                <a:latin typeface="Times New Roman" pitchFamily="18" charset="0"/>
                <a:cs typeface="Times New Roman" pitchFamily="18" charset="0"/>
              </a:rPr>
              <a:t>ţ</a:t>
            </a:r>
            <a:r>
              <a:rPr lang="en-US" dirty="0">
                <a:solidFill>
                  <a:srgbClr val="0000FF"/>
                </a:solidFill>
                <a:latin typeface="Times New Roman" pitchFamily="18" charset="0"/>
                <a:cs typeface="Times New Roman" pitchFamily="18" charset="0"/>
              </a:rPr>
              <a:t>a </a:t>
            </a:r>
            <a:r>
              <a:rPr lang="en-US" dirty="0" err="1">
                <a:solidFill>
                  <a:srgbClr val="0000FF"/>
                </a:solidFill>
                <a:latin typeface="Times New Roman" pitchFamily="18" charset="0"/>
                <a:cs typeface="Times New Roman" pitchFamily="18" charset="0"/>
              </a:rPr>
              <a:t>anecdotelor</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proverbelor</a:t>
            </a:r>
            <a:r>
              <a:rPr lang="en-US" dirty="0">
                <a:solidFill>
                  <a:srgbClr val="0000FF"/>
                </a:solidFill>
                <a:latin typeface="Times New Roman" pitchFamily="18" charset="0"/>
                <a:cs typeface="Times New Roman" pitchFamily="18" charset="0"/>
              </a:rPr>
              <a:t>, c</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r</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irea</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blestemul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sistematizarea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portretiz</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rii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sunt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specifice</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a:t>
            </a:r>
            <a:r>
              <a:rPr lang="en-US" dirty="0">
                <a:solidFill>
                  <a:srgbClr val="0000FF"/>
                </a:solidFill>
                <a:latin typeface="Times New Roman" pitchFamily="18" charset="0"/>
                <a:cs typeface="Times New Roman" pitchFamily="18" charset="0"/>
              </a:rPr>
              <a:t>n opera </a:t>
            </a:r>
            <a:r>
              <a:rPr lang="en-US" dirty="0" err="1">
                <a:solidFill>
                  <a:srgbClr val="0000FF"/>
                </a:solidFill>
                <a:latin typeface="Times New Roman" pitchFamily="18" charset="0"/>
                <a:cs typeface="Times New Roman" pitchFamily="18" charset="0"/>
              </a:rPr>
              <a:t>lui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Neculce</a:t>
            </a:r>
            <a:r>
              <a:rPr lang="en-US" dirty="0">
                <a:solidFill>
                  <a:srgbClr val="0000FF"/>
                </a:solidFill>
                <a:latin typeface="Times New Roman" pitchFamily="18" charset="0"/>
                <a:cs typeface="Times New Roman" pitchFamily="18" charset="0"/>
              </a:rPr>
              <a:t>. For</a:t>
            </a:r>
            <a:r>
              <a:rPr lang="ro-RO" dirty="0">
                <a:solidFill>
                  <a:srgbClr val="0000FF"/>
                </a:solidFill>
                <a:latin typeface="Times New Roman" pitchFamily="18" charset="0"/>
                <a:cs typeface="Times New Roman" pitchFamily="18" charset="0"/>
              </a:rPr>
              <a:t>ţ</a:t>
            </a:r>
            <a:r>
              <a:rPr lang="en-US" dirty="0">
                <a:solidFill>
                  <a:srgbClr val="0000FF"/>
                </a:solidFill>
                <a:latin typeface="Times New Roman" pitchFamily="18" charset="0"/>
                <a:cs typeface="Times New Roman" pitchFamily="18" charset="0"/>
              </a:rPr>
              <a:t>a </a:t>
            </a:r>
            <a:r>
              <a:rPr lang="en-US" dirty="0" err="1">
                <a:solidFill>
                  <a:srgbClr val="0000FF"/>
                </a:solidFill>
                <a:latin typeface="Times New Roman" pitchFamily="18" charset="0"/>
                <a:cs typeface="Times New Roman" pitchFamily="18" charset="0"/>
              </a:rPr>
              <a:t>individualizatoare</a:t>
            </a:r>
            <a:r>
              <a:rPr lang="en-US" dirty="0">
                <a:solidFill>
                  <a:srgbClr val="0000FF"/>
                </a:solidFill>
                <a:latin typeface="Times New Roman" pitchFamily="18" charset="0"/>
                <a:cs typeface="Times New Roman" pitchFamily="18" charset="0"/>
              </a:rPr>
              <a:t> l-au </a:t>
            </a:r>
            <a:r>
              <a:rPr lang="en-US" dirty="0" err="1">
                <a:solidFill>
                  <a:srgbClr val="0000FF"/>
                </a:solidFill>
                <a:latin typeface="Times New Roman" pitchFamily="18" charset="0"/>
                <a:cs typeface="Times New Roman" pitchFamily="18" charset="0"/>
              </a:rPr>
              <a:t>determinat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pe</a:t>
            </a:r>
            <a:r>
              <a:rPr lang="en-US" dirty="0">
                <a:solidFill>
                  <a:srgbClr val="0000FF"/>
                </a:solidFill>
                <a:latin typeface="Times New Roman" pitchFamily="18" charset="0"/>
                <a:cs typeface="Times New Roman" pitchFamily="18" charset="0"/>
              </a:rPr>
              <a:t> George C</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linescu</a:t>
            </a:r>
            <a:r>
              <a:rPr lang="en-US" dirty="0">
                <a:solidFill>
                  <a:srgbClr val="0000FF"/>
                </a:solidFill>
                <a:latin typeface="Times New Roman" pitchFamily="18" charset="0"/>
                <a:cs typeface="Times New Roman" pitchFamily="18" charset="0"/>
              </a:rPr>
              <a:t> s</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vorbeasc</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despre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tehnica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potretului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Neculce</a:t>
            </a:r>
            <a:r>
              <a:rPr lang="en-US" dirty="0">
                <a:solidFill>
                  <a:srgbClr val="0000FF"/>
                </a:solidFill>
                <a:latin typeface="Times New Roman" pitchFamily="18" charset="0"/>
                <a:cs typeface="Times New Roman" pitchFamily="18" charset="0"/>
              </a:rPr>
              <a:t> a </a:t>
            </a:r>
            <a:r>
              <a:rPr lang="en-US" dirty="0" err="1">
                <a:solidFill>
                  <a:srgbClr val="0000FF"/>
                </a:solidFill>
                <a:latin typeface="Times New Roman" pitchFamily="18" charset="0"/>
                <a:cs typeface="Times New Roman" pitchFamily="18" charset="0"/>
              </a:rPr>
              <a:t>fost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considerat</a:t>
            </a:r>
            <a:r>
              <a:rPr lang="en-US" dirty="0">
                <a:solidFill>
                  <a:srgbClr val="0000FF"/>
                </a:solidFill>
                <a:latin typeface="Times New Roman" pitchFamily="18" charset="0"/>
                <a:cs typeface="Times New Roman" pitchFamily="18" charset="0"/>
              </a:rPr>
              <a:t> un </a:t>
            </a:r>
            <a:r>
              <a:rPr lang="en-US" dirty="0" err="1">
                <a:solidFill>
                  <a:srgbClr val="0000FF"/>
                </a:solidFill>
                <a:latin typeface="Times New Roman" pitchFamily="18" charset="0"/>
                <a:cs typeface="Times New Roman" pitchFamily="18" charset="0"/>
              </a:rPr>
              <a:t>fel</a:t>
            </a:r>
            <a:r>
              <a:rPr lang="en-US" dirty="0">
                <a:solidFill>
                  <a:srgbClr val="0000FF"/>
                </a:solidFill>
                <a:latin typeface="Times New Roman" pitchFamily="18" charset="0"/>
                <a:cs typeface="Times New Roman" pitchFamily="18" charset="0"/>
              </a:rPr>
              <a:t> de </a:t>
            </a:r>
            <a:r>
              <a:rPr lang="en-US" dirty="0" err="1">
                <a:solidFill>
                  <a:srgbClr val="0000FF"/>
                </a:solidFill>
                <a:latin typeface="Times New Roman" pitchFamily="18" charset="0"/>
                <a:cs typeface="Times New Roman" pitchFamily="18" charset="0"/>
              </a:rPr>
              <a:t>Caragiale</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naninte</a:t>
            </a:r>
            <a:r>
              <a:rPr lang="en-US" dirty="0">
                <a:solidFill>
                  <a:srgbClr val="0000FF"/>
                </a:solidFill>
                <a:latin typeface="Times New Roman" pitchFamily="18" charset="0"/>
                <a:cs typeface="Times New Roman" pitchFamily="18" charset="0"/>
              </a:rPr>
              <a:t> de </a:t>
            </a:r>
            <a:r>
              <a:rPr lang="en-US" dirty="0" err="1">
                <a:solidFill>
                  <a:srgbClr val="0000FF"/>
                </a:solidFill>
                <a:latin typeface="Times New Roman" pitchFamily="18" charset="0"/>
                <a:cs typeface="Times New Roman" pitchFamily="18" charset="0"/>
              </a:rPr>
              <a:t>Caragiale</a:t>
            </a:r>
            <a:r>
              <a:rPr lang="en-US" dirty="0">
                <a:solidFill>
                  <a:srgbClr val="0000FF"/>
                </a:solidFill>
                <a:latin typeface="Times New Roman" pitchFamily="18" charset="0"/>
                <a:cs typeface="Times New Roman" pitchFamily="18" charset="0"/>
              </a:rPr>
              <a:t>. El </a:t>
            </a:r>
            <a:r>
              <a:rPr lang="en-US" dirty="0" err="1">
                <a:solidFill>
                  <a:srgbClr val="0000FF"/>
                </a:solidFill>
                <a:latin typeface="Times New Roman" pitchFamily="18" charset="0"/>
                <a:cs typeface="Times New Roman" pitchFamily="18" charset="0"/>
              </a:rPr>
              <a:t>prefigureaz</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umanismul</a:t>
            </a:r>
            <a:r>
              <a:rPr lang="en-US" dirty="0">
                <a:solidFill>
                  <a:srgbClr val="0000FF"/>
                </a:solidFill>
                <a:latin typeface="Times New Roman" pitchFamily="18" charset="0"/>
                <a:cs typeface="Times New Roman" pitchFamily="18" charset="0"/>
              </a:rPr>
              <a:t> popular al </a:t>
            </a:r>
            <a:r>
              <a:rPr lang="en-US" dirty="0" err="1">
                <a:solidFill>
                  <a:srgbClr val="0000FF"/>
                </a:solidFill>
                <a:latin typeface="Times New Roman" pitchFamily="18" charset="0"/>
                <a:cs typeface="Times New Roman" pitchFamily="18" charset="0"/>
              </a:rPr>
              <a:t>lui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Creang</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Este </a:t>
            </a:r>
            <a:r>
              <a:rPr lang="en-US" dirty="0" err="1">
                <a:solidFill>
                  <a:srgbClr val="0000FF"/>
                </a:solidFill>
                <a:latin typeface="Times New Roman" pitchFamily="18" charset="0"/>
                <a:cs typeface="Times New Roman" pitchFamily="18" charset="0"/>
              </a:rPr>
              <a:t>cel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a:t>
            </a:r>
            <a:r>
              <a:rPr lang="en-US" dirty="0">
                <a:solidFill>
                  <a:srgbClr val="0000FF"/>
                </a:solidFill>
                <a:latin typeface="Times New Roman" pitchFamily="18" charset="0"/>
                <a:cs typeface="Times New Roman" pitchFamily="18" charset="0"/>
              </a:rPr>
              <a:t> manifest</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spirit </a:t>
            </a:r>
            <a:r>
              <a:rPr lang="en-US" dirty="0" err="1">
                <a:solidFill>
                  <a:srgbClr val="0000FF"/>
                </a:solidFill>
                <a:latin typeface="Times New Roman" pitchFamily="18" charset="0"/>
                <a:cs typeface="Times New Roman" pitchFamily="18" charset="0"/>
              </a:rPr>
              <a:t>ludic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consacr</a:t>
            </a:r>
            <a:r>
              <a:rPr lang="ro-RO" dirty="0">
                <a:solidFill>
                  <a:srgbClr val="0000FF"/>
                </a:solidFill>
                <a:latin typeface="Times New Roman" pitchFamily="18" charset="0"/>
                <a:cs typeface="Times New Roman" pitchFamily="18" charset="0"/>
              </a:rPr>
              <a:t>â</a:t>
            </a:r>
            <a:r>
              <a:rPr lang="en-US" dirty="0" err="1">
                <a:solidFill>
                  <a:srgbClr val="0000FF"/>
                </a:solidFill>
                <a:latin typeface="Times New Roman" pitchFamily="18" charset="0"/>
                <a:cs typeface="Times New Roman" pitchFamily="18" charset="0"/>
              </a:rPr>
              <a:t>nd</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genul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povestirii</a:t>
            </a:r>
            <a:r>
              <a:rPr lang="en-US" dirty="0">
                <a:solidFill>
                  <a:srgbClr val="0000FF"/>
                </a:solidFill>
                <a:latin typeface="Times New Roman" pitchFamily="18" charset="0"/>
                <a:cs typeface="Times New Roman" pitchFamily="18" charset="0"/>
              </a:rPr>
              <a:t> de </a:t>
            </a:r>
            <a:r>
              <a:rPr lang="en-US" dirty="0" err="1">
                <a:solidFill>
                  <a:srgbClr val="0000FF"/>
                </a:solidFill>
                <a:latin typeface="Times New Roman" pitchFamily="18" charset="0"/>
                <a:cs typeface="Times New Roman" pitchFamily="18" charset="0"/>
              </a:rPr>
              <a:t>delectare</a:t>
            </a:r>
            <a:r>
              <a:rPr lang="en-US" dirty="0">
                <a:solidFill>
                  <a:srgbClr val="0000FF"/>
                </a:solidFill>
                <a:latin typeface="Times New Roman" pitchFamily="18" charset="0"/>
                <a:cs typeface="Times New Roman" pitchFamily="18" charset="0"/>
              </a:rPr>
              <a:t>. </a:t>
            </a:r>
            <a:endParaRPr lang="ro-RO" u="sng" dirty="0">
              <a:solidFill>
                <a:srgbClr val="0000FF"/>
              </a:solidFill>
              <a:latin typeface="Times New Roman" pitchFamily="18" charset="0"/>
              <a:cs typeface="Times New Roman" pitchFamily="18" charset="0"/>
            </a:endParaRPr>
          </a:p>
          <a:p>
            <a:pPr algn="just"/>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	</a:t>
            </a:r>
            <a:r>
              <a:rPr lang="en-US" dirty="0">
                <a:solidFill>
                  <a:srgbClr val="0000FF"/>
                </a:solidFill>
                <a:latin typeface="Times New Roman" pitchFamily="18" charset="0"/>
                <a:cs typeface="Times New Roman" pitchFamily="18" charset="0"/>
              </a:rPr>
              <a:t>  La </a:t>
            </a:r>
            <a:r>
              <a:rPr lang="en-US" dirty="0" err="1">
                <a:solidFill>
                  <a:srgbClr val="0000FF"/>
                </a:solidFill>
                <a:latin typeface="Times New Roman" pitchFamily="18" charset="0"/>
                <a:cs typeface="Times New Roman" pitchFamily="18" charset="0"/>
              </a:rPr>
              <a:t>Dimitrie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Cantemir</a:t>
            </a:r>
            <a:r>
              <a:rPr lang="en-US" dirty="0">
                <a:solidFill>
                  <a:srgbClr val="0000FF"/>
                </a:solidFill>
                <a:latin typeface="Times New Roman" pitchFamily="18" charset="0"/>
                <a:cs typeface="Times New Roman" pitchFamily="18" charset="0"/>
              </a:rPr>
              <a:t> s-a </a:t>
            </a:r>
            <a:r>
              <a:rPr lang="en-US" dirty="0" err="1">
                <a:solidFill>
                  <a:srgbClr val="0000FF"/>
                </a:solidFill>
                <a:latin typeface="Times New Roman" pitchFamily="18" charset="0"/>
                <a:cs typeface="Times New Roman" pitchFamily="18" charset="0"/>
              </a:rPr>
              <a:t>remarcat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patriotismul</a:t>
            </a:r>
            <a:r>
              <a:rPr lang="en-US" dirty="0">
                <a:solidFill>
                  <a:srgbClr val="0000FF"/>
                </a:solidFill>
                <a:latin typeface="Times New Roman" pitchFamily="18" charset="0"/>
                <a:cs typeface="Times New Roman" pitchFamily="18" charset="0"/>
              </a:rPr>
              <a:t>, el </a:t>
            </a:r>
            <a:r>
              <a:rPr lang="en-US" dirty="0" err="1">
                <a:solidFill>
                  <a:srgbClr val="0000FF"/>
                </a:solidFill>
                <a:latin typeface="Times New Roman" pitchFamily="18" charset="0"/>
                <a:cs typeface="Times New Roman" pitchFamily="18" charset="0"/>
              </a:rPr>
              <a:t>afirm</a:t>
            </a:r>
            <a:r>
              <a:rPr lang="ro-RO" dirty="0">
                <a:solidFill>
                  <a:srgbClr val="0000FF"/>
                </a:solidFill>
                <a:latin typeface="Times New Roman" pitchFamily="18" charset="0"/>
                <a:cs typeface="Times New Roman" pitchFamily="18" charset="0"/>
              </a:rPr>
              <a:t>â</a:t>
            </a:r>
            <a:r>
              <a:rPr lang="en-US" dirty="0" err="1">
                <a:solidFill>
                  <a:srgbClr val="0000FF"/>
                </a:solidFill>
                <a:latin typeface="Times New Roman" pitchFamily="18" charset="0"/>
                <a:cs typeface="Times New Roman" pitchFamily="18" charset="0"/>
              </a:rPr>
              <a:t>nd</a:t>
            </a:r>
            <a:r>
              <a:rPr lang="en-US" dirty="0">
                <a:solidFill>
                  <a:srgbClr val="0000FF"/>
                </a:solidFill>
                <a:latin typeface="Times New Roman" pitchFamily="18" charset="0"/>
                <a:cs typeface="Times New Roman" pitchFamily="18" charset="0"/>
              </a:rPr>
              <a:t> c</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de</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sub </a:t>
            </a:r>
            <a:r>
              <a:rPr lang="en-US" dirty="0" err="1">
                <a:solidFill>
                  <a:srgbClr val="0000FF"/>
                </a:solidFill>
                <a:latin typeface="Times New Roman" pitchFamily="18" charset="0"/>
                <a:cs typeface="Times New Roman" pitchFamily="18" charset="0"/>
              </a:rPr>
              <a:t>ap</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sare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str</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ina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poporul</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-a p</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strat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fiin</a:t>
            </a:r>
            <a:r>
              <a:rPr lang="ro-RO" dirty="0">
                <a:solidFill>
                  <a:srgbClr val="0000FF"/>
                </a:solidFill>
                <a:latin typeface="Times New Roman" pitchFamily="18" charset="0"/>
                <a:cs typeface="Times New Roman" pitchFamily="18" charset="0"/>
              </a:rPr>
              <a:t>ţ</a:t>
            </a:r>
            <a:r>
              <a:rPr lang="en-US" dirty="0">
                <a:solidFill>
                  <a:srgbClr val="0000FF"/>
                </a:solidFill>
                <a:latin typeface="Times New Roman" pitchFamily="18" charset="0"/>
                <a:cs typeface="Times New Roman" pitchFamily="18" charset="0"/>
              </a:rPr>
              <a:t>a </a:t>
            </a:r>
            <a:r>
              <a:rPr lang="en-US" dirty="0" err="1">
                <a:solidFill>
                  <a:srgbClr val="0000FF"/>
                </a:solidFill>
                <a:latin typeface="Times New Roman" pitchFamily="18" charset="0"/>
                <a:cs typeface="Times New Roman" pitchFamily="18" charset="0"/>
              </a:rPr>
              <a:t>na</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ional</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politic</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obiceiurile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Marele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erudit</a:t>
            </a:r>
            <a:r>
              <a:rPr lang="en-US" dirty="0">
                <a:solidFill>
                  <a:srgbClr val="0000FF"/>
                </a:solidFill>
                <a:latin typeface="Times New Roman" pitchFamily="18" charset="0"/>
                <a:cs typeface="Times New Roman" pitchFamily="18" charset="0"/>
              </a:rPr>
              <a:t> se </a:t>
            </a:r>
            <a:r>
              <a:rPr lang="en-US" dirty="0" err="1">
                <a:solidFill>
                  <a:srgbClr val="0000FF"/>
                </a:solidFill>
                <a:latin typeface="Times New Roman" pitchFamily="18" charset="0"/>
                <a:cs typeface="Times New Roman" pitchFamily="18" charset="0"/>
              </a:rPr>
              <a:t>dovedeste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primul</a:t>
            </a:r>
            <a:r>
              <a:rPr lang="en-US" dirty="0">
                <a:solidFill>
                  <a:srgbClr val="0000FF"/>
                </a:solidFill>
                <a:latin typeface="Times New Roman" pitchFamily="18" charset="0"/>
                <a:cs typeface="Times New Roman" pitchFamily="18" charset="0"/>
              </a:rPr>
              <a:t> savant </a:t>
            </a:r>
            <a:r>
              <a:rPr lang="en-US" dirty="0" err="1">
                <a:solidFill>
                  <a:srgbClr val="0000FF"/>
                </a:solidFill>
                <a:latin typeface="Times New Roman" pitchFamily="18" charset="0"/>
                <a:cs typeface="Times New Roman" pitchFamily="18" charset="0"/>
              </a:rPr>
              <a:t>rom</a:t>
            </a:r>
            <a:r>
              <a:rPr lang="ro-RO" dirty="0">
                <a:solidFill>
                  <a:srgbClr val="0000FF"/>
                </a:solidFill>
                <a:latin typeface="Times New Roman" pitchFamily="18" charset="0"/>
                <a:cs typeface="Times New Roman" pitchFamily="18" charset="0"/>
              </a:rPr>
              <a:t>â</a:t>
            </a:r>
            <a:r>
              <a:rPr lang="en-US" dirty="0">
                <a:solidFill>
                  <a:srgbClr val="0000FF"/>
                </a:solidFill>
                <a:latin typeface="Times New Roman" pitchFamily="18" charset="0"/>
                <a:cs typeface="Times New Roman" pitchFamily="18" charset="0"/>
              </a:rPr>
              <a:t>n cu un vast </a:t>
            </a:r>
            <a:r>
              <a:rPr lang="en-US" dirty="0" err="1">
                <a:solidFill>
                  <a:srgbClr val="0000FF"/>
                </a:solidFill>
                <a:latin typeface="Times New Roman" pitchFamily="18" charset="0"/>
                <a:cs typeface="Times New Roman" pitchFamily="18" charset="0"/>
              </a:rPr>
              <a:t>orizont</a:t>
            </a:r>
            <a:r>
              <a:rPr lang="en-US" dirty="0">
                <a:solidFill>
                  <a:srgbClr val="0000FF"/>
                </a:solidFill>
                <a:latin typeface="Times New Roman" pitchFamily="18" charset="0"/>
                <a:cs typeface="Times New Roman" pitchFamily="18" charset="0"/>
              </a:rPr>
              <a:t> de </a:t>
            </a:r>
            <a:r>
              <a:rPr lang="en-US" dirty="0" err="1">
                <a:solidFill>
                  <a:srgbClr val="0000FF"/>
                </a:solidFill>
                <a:latin typeface="Times New Roman" pitchFamily="18" charset="0"/>
                <a:cs typeface="Times New Roman" pitchFamily="18" charset="0"/>
              </a:rPr>
              <a:t>istorie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na</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ional</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universal</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De</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exagereaz</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originea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pur</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romana</a:t>
            </a:r>
            <a:r>
              <a:rPr lang="en-US" dirty="0">
                <a:solidFill>
                  <a:srgbClr val="0000FF"/>
                </a:solidFill>
                <a:latin typeface="Times New Roman" pitchFamily="18" charset="0"/>
                <a:cs typeface="Times New Roman" pitchFamily="18" charset="0"/>
              </a:rPr>
              <a:t> a </a:t>
            </a:r>
            <a:r>
              <a:rPr lang="en-US" dirty="0" err="1">
                <a:solidFill>
                  <a:srgbClr val="0000FF"/>
                </a:solidFill>
                <a:latin typeface="Times New Roman" pitchFamily="18" charset="0"/>
                <a:cs typeface="Times New Roman" pitchFamily="18" charset="0"/>
              </a:rPr>
              <a:t>poporului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rom</a:t>
            </a:r>
            <a:r>
              <a:rPr lang="ro-RO" dirty="0">
                <a:solidFill>
                  <a:srgbClr val="0000FF"/>
                </a:solidFill>
                <a:latin typeface="Times New Roman" pitchFamily="18" charset="0"/>
                <a:cs typeface="Times New Roman" pitchFamily="18" charset="0"/>
              </a:rPr>
              <a:t>â</a:t>
            </a:r>
            <a:r>
              <a:rPr lang="en-US" dirty="0">
                <a:solidFill>
                  <a:srgbClr val="0000FF"/>
                </a:solidFill>
                <a:latin typeface="Times New Roman" pitchFamily="18" charset="0"/>
                <a:cs typeface="Times New Roman" pitchFamily="18" charset="0"/>
              </a:rPr>
              <a:t>n, </a:t>
            </a:r>
            <a:r>
              <a:rPr lang="en-US" dirty="0" err="1">
                <a:solidFill>
                  <a:srgbClr val="0000FF"/>
                </a:solidFill>
                <a:latin typeface="Times New Roman" pitchFamily="18" charset="0"/>
                <a:cs typeface="Times New Roman" pitchFamily="18" charset="0"/>
              </a:rPr>
              <a:t>lucr</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rile </a:t>
            </a:r>
            <a:r>
              <a:rPr lang="en-US" dirty="0" err="1">
                <a:solidFill>
                  <a:srgbClr val="0000FF"/>
                </a:solidFill>
                <a:latin typeface="Times New Roman" pitchFamily="18" charset="0"/>
                <a:cs typeface="Times New Roman" pitchFamily="18" charset="0"/>
              </a:rPr>
              <a:t>lui</a:t>
            </a:r>
            <a:r>
              <a:rPr lang="en-US" dirty="0">
                <a:solidFill>
                  <a:srgbClr val="0000FF"/>
                </a:solidFill>
                <a:latin typeface="Times New Roman" pitchFamily="18" charset="0"/>
                <a:cs typeface="Times New Roman" pitchFamily="18" charset="0"/>
              </a:rPr>
              <a:t> au o </a:t>
            </a:r>
            <a:r>
              <a:rPr lang="en-US" dirty="0" err="1">
                <a:solidFill>
                  <a:srgbClr val="0000FF"/>
                </a:solidFill>
                <a:latin typeface="Times New Roman" pitchFamily="18" charset="0"/>
                <a:cs typeface="Times New Roman" pitchFamily="18" charset="0"/>
              </a:rPr>
              <a:t>valoroas</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inc</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rc</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tur</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istoric</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spre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exemplu</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Cre</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terea</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descre</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terea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Imperiului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Otoman</a:t>
            </a:r>
            <a:r>
              <a:rPr lang="en-US" dirty="0">
                <a:solidFill>
                  <a:srgbClr val="0000FF"/>
                </a:solidFill>
                <a:latin typeface="Times New Roman" pitchFamily="18" charset="0"/>
                <a:cs typeface="Times New Roman" pitchFamily="18" charset="0"/>
              </a:rPr>
              <a:t>”).</a:t>
            </a:r>
            <a:endParaRPr lang="ro-RO" dirty="0">
              <a:solidFill>
                <a:srgbClr val="0000FF"/>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EE8B477-C416-4357-8838-A1D71ED3555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0" y="0"/>
            <a:ext cx="9144001" cy="6858000"/>
          </a:xfrm>
          <a:prstGeom prst="rect">
            <a:avLst/>
          </a:prstGeom>
        </p:spPr>
      </p:pic>
      <p:sp>
        <p:nvSpPr>
          <p:cNvPr id="3" name="Subtitle 2"/>
          <p:cNvSpPr>
            <a:spLocks noGrp="1"/>
          </p:cNvSpPr>
          <p:nvPr>
            <p:ph type="subTitle" idx="1"/>
          </p:nvPr>
        </p:nvSpPr>
        <p:spPr>
          <a:xfrm>
            <a:off x="152400" y="228600"/>
            <a:ext cx="8763000" cy="6629400"/>
          </a:xfrm>
        </p:spPr>
        <p:txBody>
          <a:bodyPr>
            <a:normAutofit fontScale="62500" lnSpcReduction="20000"/>
          </a:bodyPr>
          <a:lstStyle/>
          <a:p>
            <a:pPr algn="just"/>
            <a:r>
              <a:rPr lang="ro-RO" dirty="0">
                <a:solidFill>
                  <a:schemeClr val="tx2">
                    <a:lumMod val="60000"/>
                    <a:lumOff val="40000"/>
                  </a:schemeClr>
                </a:solidFill>
                <a:latin typeface="Times New Roman" pitchFamily="18" charset="0"/>
                <a:cs typeface="Times New Roman" pitchFamily="18" charset="0"/>
              </a:rPr>
              <a:t>	</a:t>
            </a:r>
            <a:r>
              <a:rPr lang="en-US" dirty="0">
                <a:solidFill>
                  <a:srgbClr val="0000FF"/>
                </a:solidFill>
                <a:latin typeface="Times New Roman" pitchFamily="18" charset="0"/>
                <a:cs typeface="Times New Roman" pitchFamily="18" charset="0"/>
              </a:rPr>
              <a:t>“</a:t>
            </a:r>
            <a:r>
              <a:rPr lang="en-US" dirty="0" err="1">
                <a:solidFill>
                  <a:srgbClr val="0000FF"/>
                </a:solidFill>
                <a:latin typeface="Times New Roman" pitchFamily="18" charset="0"/>
                <a:cs typeface="Times New Roman" pitchFamily="18" charset="0"/>
              </a:rPr>
              <a:t>Descrierea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Moldovei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este</a:t>
            </a:r>
            <a:r>
              <a:rPr lang="en-US" dirty="0">
                <a:solidFill>
                  <a:srgbClr val="0000FF"/>
                </a:solidFill>
                <a:latin typeface="Times New Roman" pitchFamily="18" charset="0"/>
                <a:cs typeface="Times New Roman" pitchFamily="18" charset="0"/>
              </a:rPr>
              <a:t> prima </a:t>
            </a:r>
            <a:r>
              <a:rPr lang="en-US" dirty="0" err="1">
                <a:solidFill>
                  <a:srgbClr val="0000FF"/>
                </a:solidFill>
                <a:latin typeface="Times New Roman" pitchFamily="18" charset="0"/>
                <a:cs typeface="Times New Roman" pitchFamily="18" charset="0"/>
              </a:rPr>
              <a:t>descriere</a:t>
            </a:r>
            <a:r>
              <a:rPr lang="en-US" dirty="0">
                <a:solidFill>
                  <a:srgbClr val="0000FF"/>
                </a:solidFill>
                <a:latin typeface="Times New Roman" pitchFamily="18" charset="0"/>
                <a:cs typeface="Times New Roman" pitchFamily="18" charset="0"/>
              </a:rPr>
              <a:t> a </a:t>
            </a:r>
            <a:r>
              <a:rPr lang="en-US" dirty="0" err="1">
                <a:solidFill>
                  <a:srgbClr val="0000FF"/>
                </a:solidFill>
                <a:latin typeface="Times New Roman" pitchFamily="18" charset="0"/>
                <a:cs typeface="Times New Roman" pitchFamily="18" charset="0"/>
              </a:rPr>
              <a:t>statului</a:t>
            </a:r>
            <a:r>
              <a:rPr lang="en-US" dirty="0">
                <a:solidFill>
                  <a:srgbClr val="0000FF"/>
                </a:solidFill>
                <a:latin typeface="Times New Roman" pitchFamily="18" charset="0"/>
                <a:cs typeface="Times New Roman" pitchFamily="18" charset="0"/>
              </a:rPr>
              <a:t> feudal </a:t>
            </a:r>
            <a:r>
              <a:rPr lang="en-US" dirty="0" err="1">
                <a:solidFill>
                  <a:srgbClr val="0000FF"/>
                </a:solidFill>
                <a:latin typeface="Times New Roman" pitchFamily="18" charset="0"/>
                <a:cs typeface="Times New Roman" pitchFamily="18" charset="0"/>
              </a:rPr>
              <a:t>moldovean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apar</a:t>
            </a:r>
            <a:r>
              <a:rPr lang="ro-RO" dirty="0">
                <a:solidFill>
                  <a:srgbClr val="0000FF"/>
                </a:solidFill>
                <a:latin typeface="Times New Roman" pitchFamily="18" charset="0"/>
                <a:cs typeface="Times New Roman" pitchFamily="18" charset="0"/>
              </a:rPr>
              <a:t>ţ</a:t>
            </a:r>
            <a:r>
              <a:rPr lang="en-US" dirty="0">
                <a:solidFill>
                  <a:srgbClr val="0000FF"/>
                </a:solidFill>
                <a:latin typeface="Times New Roman" pitchFamily="18" charset="0"/>
                <a:cs typeface="Times New Roman" pitchFamily="18" charset="0"/>
              </a:rPr>
              <a:t>in</a:t>
            </a:r>
            <a:r>
              <a:rPr lang="ro-RO" dirty="0">
                <a:solidFill>
                  <a:srgbClr val="0000FF"/>
                </a:solidFill>
                <a:latin typeface="Times New Roman" pitchFamily="18" charset="0"/>
                <a:cs typeface="Times New Roman" pitchFamily="18" charset="0"/>
              </a:rPr>
              <a:t>â</a:t>
            </a:r>
            <a:r>
              <a:rPr lang="en-US" dirty="0" err="1">
                <a:solidFill>
                  <a:srgbClr val="0000FF"/>
                </a:solidFill>
                <a:latin typeface="Times New Roman" pitchFamily="18" charset="0"/>
                <a:cs typeface="Times New Roman" pitchFamily="18" charset="0"/>
              </a:rPr>
              <a:t>nd</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unui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om</a:t>
            </a:r>
            <a:r>
              <a:rPr lang="en-US" dirty="0">
                <a:solidFill>
                  <a:srgbClr val="0000FF"/>
                </a:solidFill>
                <a:latin typeface="Times New Roman" pitchFamily="18" charset="0"/>
                <a:cs typeface="Times New Roman" pitchFamily="18" charset="0"/>
              </a:rPr>
              <a:t> de </a:t>
            </a:r>
            <a:r>
              <a:rPr lang="en-US" dirty="0" err="1">
                <a:solidFill>
                  <a:srgbClr val="0000FF"/>
                </a:solidFill>
                <a:latin typeface="Times New Roman" pitchFamily="18" charset="0"/>
                <a:cs typeface="Times New Roman" pitchFamily="18" charset="0"/>
              </a:rPr>
              <a:t>cultur</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ro</a:t>
            </a:r>
            <a:r>
              <a:rPr lang="ro-RO" dirty="0">
                <a:solidFill>
                  <a:srgbClr val="0000FF"/>
                </a:solidFill>
                <a:latin typeface="Times New Roman" pitchFamily="18" charset="0"/>
                <a:cs typeface="Times New Roman" pitchFamily="18" charset="0"/>
              </a:rPr>
              <a:t>â</a:t>
            </a:r>
            <a:r>
              <a:rPr lang="en-US" dirty="0">
                <a:solidFill>
                  <a:srgbClr val="0000FF"/>
                </a:solidFill>
                <a:latin typeface="Times New Roman" pitchFamily="18" charset="0"/>
                <a:cs typeface="Times New Roman" pitchFamily="18" charset="0"/>
              </a:rPr>
              <a:t>n,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nemasc</a:t>
            </a:r>
            <a:r>
              <a:rPr lang="ro-RO" dirty="0">
                <a:solidFill>
                  <a:srgbClr val="0000FF"/>
                </a:solidFill>
                <a:latin typeface="Times New Roman" pitchFamily="18" charset="0"/>
                <a:cs typeface="Times New Roman" pitchFamily="18" charset="0"/>
              </a:rPr>
              <a:t>â</a:t>
            </a:r>
            <a:r>
              <a:rPr lang="en-US" dirty="0" err="1">
                <a:solidFill>
                  <a:srgbClr val="0000FF"/>
                </a:solidFill>
                <a:latin typeface="Times New Roman" pitchFamily="18" charset="0"/>
                <a:cs typeface="Times New Roman" pitchFamily="18" charset="0"/>
              </a:rPr>
              <a:t>ndu</a:t>
            </a:r>
            <a:r>
              <a:rPr lang="en-US" dirty="0">
                <a:solidFill>
                  <a:srgbClr val="0000FF"/>
                </a:solidFill>
                <a:latin typeface="Times New Roman" pitchFamily="18" charset="0"/>
                <a:cs typeface="Times New Roman" pitchFamily="18" charset="0"/>
              </a:rPr>
              <a:t>-se </a:t>
            </a:r>
            <a:r>
              <a:rPr lang="en-US" dirty="0" err="1">
                <a:solidFill>
                  <a:srgbClr val="0000FF"/>
                </a:solidFill>
                <a:latin typeface="Times New Roman" pitchFamily="18" charset="0"/>
                <a:cs typeface="Times New Roman" pitchFamily="18" charset="0"/>
              </a:rPr>
              <a:t>prin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vastitatea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informa</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iei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Cartea</a:t>
            </a:r>
            <a:r>
              <a:rPr lang="en-US" dirty="0">
                <a:solidFill>
                  <a:srgbClr val="0000FF"/>
                </a:solidFill>
                <a:latin typeface="Times New Roman" pitchFamily="18" charset="0"/>
                <a:cs typeface="Times New Roman" pitchFamily="18" charset="0"/>
              </a:rPr>
              <a:t> are </a:t>
            </a:r>
            <a:r>
              <a:rPr lang="en-US" dirty="0" err="1">
                <a:solidFill>
                  <a:srgbClr val="0000FF"/>
                </a:solidFill>
                <a:latin typeface="Times New Roman" pitchFamily="18" charset="0"/>
                <a:cs typeface="Times New Roman" pitchFamily="18" charset="0"/>
              </a:rPr>
              <a:t>trei</a:t>
            </a:r>
            <a:r>
              <a:rPr lang="en-US" dirty="0">
                <a:solidFill>
                  <a:srgbClr val="0000FF"/>
                </a:solidFill>
                <a:latin typeface="Times New Roman" pitchFamily="18" charset="0"/>
                <a:cs typeface="Times New Roman" pitchFamily="18" charset="0"/>
              </a:rPr>
              <a:t> p</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r</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Partea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geografic</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prezint</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forme</a:t>
            </a:r>
            <a:r>
              <a:rPr lang="en-US" dirty="0">
                <a:solidFill>
                  <a:srgbClr val="0000FF"/>
                </a:solidFill>
                <a:latin typeface="Times New Roman" pitchFamily="18" charset="0"/>
                <a:cs typeface="Times New Roman" pitchFamily="18" charset="0"/>
              </a:rPr>
              <a:t> de relief, flora </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fauna, bog</a:t>
            </a:r>
            <a:r>
              <a:rPr lang="ro-RO" dirty="0">
                <a:solidFill>
                  <a:srgbClr val="0000FF"/>
                </a:solidFill>
                <a:latin typeface="Times New Roman" pitchFamily="18" charset="0"/>
                <a:cs typeface="Times New Roman" pitchFamily="18" charset="0"/>
              </a:rPr>
              <a:t>ăţ</a:t>
            </a:r>
            <a:r>
              <a:rPr lang="en-US" dirty="0" err="1">
                <a:solidFill>
                  <a:srgbClr val="0000FF"/>
                </a:solidFill>
                <a:latin typeface="Times New Roman" pitchFamily="18" charset="0"/>
                <a:cs typeface="Times New Roman" pitchFamily="18" charset="0"/>
              </a:rPr>
              <a:t>iile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naturale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sare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fier</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titei</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a:t>
            </a:r>
            <a:r>
              <a:rPr lang="en-US" dirty="0">
                <a:solidFill>
                  <a:srgbClr val="0000FF"/>
                </a:solidFill>
                <a:latin typeface="Times New Roman" pitchFamily="18" charset="0"/>
                <a:cs typeface="Times New Roman" pitchFamily="18" charset="0"/>
              </a:rPr>
              <a:t>n </a:t>
            </a:r>
            <a:r>
              <a:rPr lang="en-US" dirty="0" err="1">
                <a:solidFill>
                  <a:srgbClr val="0000FF"/>
                </a:solidFill>
                <a:latin typeface="Times New Roman" pitchFamily="18" charset="0"/>
                <a:cs typeface="Times New Roman" pitchFamily="18" charset="0"/>
              </a:rPr>
              <a:t>descrierea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Ceahl</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este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comparat</a:t>
            </a:r>
            <a:r>
              <a:rPr lang="en-US" dirty="0">
                <a:solidFill>
                  <a:srgbClr val="0000FF"/>
                </a:solidFill>
                <a:latin typeface="Times New Roman" pitchFamily="18" charset="0"/>
                <a:cs typeface="Times New Roman" pitchFamily="18" charset="0"/>
              </a:rPr>
              <a:t> cu </a:t>
            </a:r>
            <a:r>
              <a:rPr lang="en-US" dirty="0" err="1">
                <a:solidFill>
                  <a:srgbClr val="0000FF"/>
                </a:solidFill>
                <a:latin typeface="Times New Roman" pitchFamily="18" charset="0"/>
                <a:cs typeface="Times New Roman" pitchFamily="18" charset="0"/>
              </a:rPr>
              <a:t>olimpul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Partea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politica</a:t>
            </a:r>
            <a:r>
              <a:rPr lang="en-US" dirty="0">
                <a:solidFill>
                  <a:srgbClr val="0000FF"/>
                </a:solidFill>
                <a:latin typeface="Times New Roman" pitchFamily="18" charset="0"/>
                <a:cs typeface="Times New Roman" pitchFamily="18" charset="0"/>
              </a:rPr>
              <a:t> are </a:t>
            </a:r>
            <a:r>
              <a:rPr lang="en-US" dirty="0" err="1">
                <a:solidFill>
                  <a:srgbClr val="0000FF"/>
                </a:solidFill>
                <a:latin typeface="Times New Roman" pitchFamily="18" charset="0"/>
                <a:cs typeface="Times New Roman" pitchFamily="18" charset="0"/>
              </a:rPr>
              <a:t>nou</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sprezece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capitole</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cuprinde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formele</a:t>
            </a:r>
            <a:r>
              <a:rPr lang="en-US" dirty="0">
                <a:solidFill>
                  <a:srgbClr val="0000FF"/>
                </a:solidFill>
                <a:latin typeface="Times New Roman" pitchFamily="18" charset="0"/>
                <a:cs typeface="Times New Roman" pitchFamily="18" charset="0"/>
              </a:rPr>
              <a:t> de stat, </a:t>
            </a:r>
            <a:r>
              <a:rPr lang="en-US" dirty="0" err="1">
                <a:solidFill>
                  <a:srgbClr val="0000FF"/>
                </a:solidFill>
                <a:latin typeface="Times New Roman" pitchFamily="18" charset="0"/>
                <a:cs typeface="Times New Roman" pitchFamily="18" charset="0"/>
              </a:rPr>
              <a:t>organizarea</a:t>
            </a:r>
            <a:r>
              <a:rPr lang="en-US" dirty="0">
                <a:solidFill>
                  <a:srgbClr val="0000FF"/>
                </a:solidFill>
                <a:latin typeface="Times New Roman" pitchFamily="18" charset="0"/>
                <a:cs typeface="Times New Roman" pitchFamily="18" charset="0"/>
              </a:rPr>
              <a:t> politic</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administrativ</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nsc</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un</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rile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obiceiurile</a:t>
            </a:r>
            <a:r>
              <a:rPr lang="en-US" dirty="0">
                <a:solidFill>
                  <a:srgbClr val="0000FF"/>
                </a:solidFill>
                <a:latin typeface="Times New Roman" pitchFamily="18" charset="0"/>
                <a:cs typeface="Times New Roman" pitchFamily="18" charset="0"/>
              </a:rPr>
              <a:t> legate de </a:t>
            </a:r>
            <a:r>
              <a:rPr lang="en-US" dirty="0" err="1">
                <a:solidFill>
                  <a:srgbClr val="0000FF"/>
                </a:solidFill>
                <a:latin typeface="Times New Roman" pitchFamily="18" charset="0"/>
                <a:cs typeface="Times New Roman" pitchFamily="18" charset="0"/>
              </a:rPr>
              <a:t>logodn</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nun</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sau</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nmorm</a:t>
            </a:r>
            <a:r>
              <a:rPr lang="ro-RO" dirty="0">
                <a:solidFill>
                  <a:srgbClr val="0000FF"/>
                </a:solidFill>
                <a:latin typeface="Times New Roman" pitchFamily="18" charset="0"/>
                <a:cs typeface="Times New Roman" pitchFamily="18" charset="0"/>
              </a:rPr>
              <a:t>â</a:t>
            </a:r>
            <a:r>
              <a:rPr lang="en-US" dirty="0" err="1">
                <a:solidFill>
                  <a:srgbClr val="0000FF"/>
                </a:solidFill>
                <a:latin typeface="Times New Roman" pitchFamily="18" charset="0"/>
                <a:cs typeface="Times New Roman" pitchFamily="18" charset="0"/>
              </a:rPr>
              <a:t>nt</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ri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capitolul</a:t>
            </a:r>
            <a:r>
              <a:rPr lang="en-US" dirty="0">
                <a:solidFill>
                  <a:srgbClr val="0000FF"/>
                </a:solidFill>
                <a:latin typeface="Times New Roman" pitchFamily="18" charset="0"/>
                <a:cs typeface="Times New Roman" pitchFamily="18" charset="0"/>
              </a:rPr>
              <a:t> al XVII-lea </a:t>
            </a:r>
            <a:r>
              <a:rPr lang="en-US" dirty="0" err="1">
                <a:solidFill>
                  <a:srgbClr val="0000FF"/>
                </a:solidFill>
                <a:latin typeface="Times New Roman" pitchFamily="18" charset="0"/>
                <a:cs typeface="Times New Roman" pitchFamily="18" charset="0"/>
              </a:rPr>
              <a:t>cuprinde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descrierea</a:t>
            </a:r>
            <a:r>
              <a:rPr lang="en-US" dirty="0">
                <a:solidFill>
                  <a:srgbClr val="0000FF"/>
                </a:solidFill>
                <a:latin typeface="Times New Roman" pitchFamily="18" charset="0"/>
                <a:cs typeface="Times New Roman" pitchFamily="18" charset="0"/>
              </a:rPr>
              <a:t> c</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lu</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arilor</a:t>
            </a:r>
            <a:r>
              <a:rPr lang="en-US" dirty="0">
                <a:solidFill>
                  <a:srgbClr val="0000FF"/>
                </a:solidFill>
                <a:latin typeface="Times New Roman" pitchFamily="18" charset="0"/>
                <a:cs typeface="Times New Roman" pitchFamily="18" charset="0"/>
              </a:rPr>
              <a:t> cu </a:t>
            </a:r>
            <a:r>
              <a:rPr lang="en-US" dirty="0" err="1">
                <a:solidFill>
                  <a:srgbClr val="0000FF"/>
                </a:solidFill>
                <a:latin typeface="Times New Roman" pitchFamily="18" charset="0"/>
                <a:cs typeface="Times New Roman" pitchFamily="18" charset="0"/>
              </a:rPr>
              <a:t>efecte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terapeutice</a:t>
            </a:r>
            <a:r>
              <a:rPr lang="en-US" dirty="0">
                <a:solidFill>
                  <a:srgbClr val="0000FF"/>
                </a:solidFill>
                <a:latin typeface="Times New Roman" pitchFamily="18" charset="0"/>
                <a:cs typeface="Times New Roman" pitchFamily="18" charset="0"/>
              </a:rPr>
              <a:t>). A </a:t>
            </a:r>
            <a:r>
              <a:rPr lang="en-US" dirty="0" err="1">
                <a:solidFill>
                  <a:srgbClr val="0000FF"/>
                </a:solidFill>
                <a:latin typeface="Times New Roman" pitchFamily="18" charset="0"/>
                <a:cs typeface="Times New Roman" pitchFamily="18" charset="0"/>
              </a:rPr>
              <a:t>treia</a:t>
            </a:r>
            <a:r>
              <a:rPr lang="en-US" dirty="0">
                <a:solidFill>
                  <a:srgbClr val="0000FF"/>
                </a:solidFill>
                <a:latin typeface="Times New Roman" pitchFamily="18" charset="0"/>
                <a:cs typeface="Times New Roman" pitchFamily="18" charset="0"/>
              </a:rPr>
              <a:t> parte, </a:t>
            </a:r>
            <a:r>
              <a:rPr lang="ro-RO" dirty="0">
                <a:solidFill>
                  <a:srgbClr val="0000FF"/>
                </a:solidFill>
                <a:latin typeface="Times New Roman" pitchFamily="18" charset="0"/>
                <a:cs typeface="Times New Roman" pitchFamily="18" charset="0"/>
              </a:rPr>
              <a:t>î</a:t>
            </a:r>
            <a:r>
              <a:rPr lang="en-US" dirty="0">
                <a:solidFill>
                  <a:srgbClr val="0000FF"/>
                </a:solidFill>
                <a:latin typeface="Times New Roman" pitchFamily="18" charset="0"/>
                <a:cs typeface="Times New Roman" pitchFamily="18" charset="0"/>
              </a:rPr>
              <a:t>n care se </a:t>
            </a:r>
            <a:r>
              <a:rPr lang="en-US" dirty="0" err="1">
                <a:solidFill>
                  <a:srgbClr val="0000FF"/>
                </a:solidFill>
                <a:latin typeface="Times New Roman" pitchFamily="18" charset="0"/>
                <a:cs typeface="Times New Roman" pitchFamily="18" charset="0"/>
              </a:rPr>
              <a:t>vorbe</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despre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biserice</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ti</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ale </a:t>
            </a:r>
            <a:r>
              <a:rPr lang="ro-RO" dirty="0">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nva</a:t>
            </a:r>
            <a:r>
              <a:rPr lang="ro-RO" dirty="0">
                <a:solidFill>
                  <a:srgbClr val="0000FF"/>
                </a:solidFill>
                <a:latin typeface="Times New Roman" pitchFamily="18" charset="0"/>
                <a:cs typeface="Times New Roman" pitchFamily="18" charset="0"/>
              </a:rPr>
              <a:t>ăţă</a:t>
            </a:r>
            <a:r>
              <a:rPr lang="en-US" dirty="0" err="1">
                <a:solidFill>
                  <a:srgbClr val="0000FF"/>
                </a:solidFill>
                <a:latin typeface="Times New Roman" pitchFamily="18" charset="0"/>
                <a:cs typeface="Times New Roman" pitchFamily="18" charset="0"/>
              </a:rPr>
              <a:t>turii</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a:t>
            </a:r>
            <a:r>
              <a:rPr lang="en-US" dirty="0">
                <a:solidFill>
                  <a:srgbClr val="0000FF"/>
                </a:solidFill>
                <a:latin typeface="Times New Roman" pitchFamily="18" charset="0"/>
                <a:cs typeface="Times New Roman" pitchFamily="18" charset="0"/>
              </a:rPr>
              <a:t>n Moldova”, </a:t>
            </a:r>
            <a:r>
              <a:rPr lang="en-US" dirty="0" err="1">
                <a:solidFill>
                  <a:srgbClr val="0000FF"/>
                </a:solidFill>
                <a:latin typeface="Times New Roman" pitchFamily="18" charset="0"/>
                <a:cs typeface="Times New Roman" pitchFamily="18" charset="0"/>
              </a:rPr>
              <a:t>cuprinde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informa</a:t>
            </a:r>
            <a:r>
              <a:rPr lang="ro-RO" dirty="0">
                <a:solidFill>
                  <a:srgbClr val="0000FF"/>
                </a:solidFill>
                <a:latin typeface="Times New Roman" pitchFamily="18" charset="0"/>
                <a:cs typeface="Times New Roman" pitchFamily="18" charset="0"/>
              </a:rPr>
              <a:t>ţ</a:t>
            </a:r>
            <a:r>
              <a:rPr lang="en-US" dirty="0">
                <a:solidFill>
                  <a:srgbClr val="0000FF"/>
                </a:solidFill>
                <a:latin typeface="Times New Roman" pitchFamily="18" charset="0"/>
                <a:cs typeface="Times New Roman" pitchFamily="18" charset="0"/>
              </a:rPr>
              <a:t>ii </a:t>
            </a:r>
            <a:r>
              <a:rPr lang="en-US" dirty="0" err="1">
                <a:solidFill>
                  <a:srgbClr val="0000FF"/>
                </a:solidFill>
                <a:latin typeface="Times New Roman" pitchFamily="18" charset="0"/>
                <a:cs typeface="Times New Roman" pitchFamily="18" charset="0"/>
              </a:rPr>
              <a:t>despre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graiul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moldovenesc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literele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folosite</a:t>
            </a:r>
            <a:r>
              <a:rPr lang="en-US" dirty="0">
                <a:solidFill>
                  <a:srgbClr val="0000FF"/>
                </a:solidFill>
                <a:latin typeface="Times New Roman" pitchFamily="18" charset="0"/>
                <a:cs typeface="Times New Roman" pitchFamily="18" charset="0"/>
              </a:rPr>
              <a:t>, la </a:t>
            </a:r>
            <a:r>
              <a:rPr lang="ro-RO" dirty="0" err="1">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nceput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latine</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ti</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ntruchip</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ri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antologice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Doina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Frumoasele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Ursitele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Sanzienele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Zburatorul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Cartea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este</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nsotita</a:t>
            </a:r>
            <a:r>
              <a:rPr lang="en-US" dirty="0">
                <a:solidFill>
                  <a:srgbClr val="0000FF"/>
                </a:solidFill>
                <a:latin typeface="Times New Roman" pitchFamily="18" charset="0"/>
                <a:cs typeface="Times New Roman" pitchFamily="18" charset="0"/>
              </a:rPr>
              <a:t> de o hart</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Dimitrie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Cantemir</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fiind</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primul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nostru</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cartograf</a:t>
            </a:r>
            <a:r>
              <a:rPr lang="en-US" dirty="0">
                <a:solidFill>
                  <a:srgbClr val="0000FF"/>
                </a:solidFill>
                <a:latin typeface="Times New Roman" pitchFamily="18" charset="0"/>
                <a:cs typeface="Times New Roman" pitchFamily="18" charset="0"/>
              </a:rPr>
              <a:t>. </a:t>
            </a:r>
            <a:endParaRPr lang="ro-RO" u="sng" dirty="0">
              <a:solidFill>
                <a:srgbClr val="0000FF"/>
              </a:solidFill>
              <a:latin typeface="Times New Roman" pitchFamily="18" charset="0"/>
              <a:cs typeface="Times New Roman" pitchFamily="18" charset="0"/>
            </a:endParaRPr>
          </a:p>
          <a:p>
            <a:pPr algn="just"/>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	</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Cantemir</a:t>
            </a:r>
            <a:r>
              <a:rPr lang="en-US" dirty="0">
                <a:solidFill>
                  <a:srgbClr val="0000FF"/>
                </a:solidFill>
                <a:latin typeface="Times New Roman" pitchFamily="18" charset="0"/>
                <a:cs typeface="Times New Roman" pitchFamily="18" charset="0"/>
              </a:rPr>
              <a:t> a </a:t>
            </a:r>
            <a:r>
              <a:rPr lang="en-US" dirty="0" err="1">
                <a:solidFill>
                  <a:srgbClr val="0000FF"/>
                </a:solidFill>
                <a:latin typeface="Times New Roman" pitchFamily="18" charset="0"/>
                <a:cs typeface="Times New Roman" pitchFamily="18" charset="0"/>
              </a:rPr>
              <a:t>fost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mai</a:t>
            </a:r>
            <a:r>
              <a:rPr lang="en-US" dirty="0">
                <a:solidFill>
                  <a:srgbClr val="0000FF"/>
                </a:solidFill>
                <a:latin typeface="Times New Roman" pitchFamily="18" charset="0"/>
                <a:cs typeface="Times New Roman" pitchFamily="18" charset="0"/>
              </a:rPr>
              <a:t> mare </a:t>
            </a:r>
            <a:r>
              <a:rPr lang="en-US" dirty="0" err="1">
                <a:solidFill>
                  <a:srgbClr val="0000FF"/>
                </a:solidFill>
                <a:latin typeface="Times New Roman" pitchFamily="18" charset="0"/>
                <a:cs typeface="Times New Roman" pitchFamily="18" charset="0"/>
              </a:rPr>
              <a:t>umanist</a:t>
            </a:r>
            <a:r>
              <a:rPr lang="en-US" dirty="0">
                <a:solidFill>
                  <a:srgbClr val="0000FF"/>
                </a:solidFill>
                <a:latin typeface="Times New Roman" pitchFamily="18" charset="0"/>
                <a:cs typeface="Times New Roman" pitchFamily="18" charset="0"/>
              </a:rPr>
              <a:t> al </a:t>
            </a:r>
            <a:r>
              <a:rPr lang="en-US" dirty="0" err="1">
                <a:solidFill>
                  <a:srgbClr val="0000FF"/>
                </a:solidFill>
                <a:latin typeface="Times New Roman" pitchFamily="18" charset="0"/>
                <a:cs typeface="Times New Roman" pitchFamily="18" charset="0"/>
              </a:rPr>
              <a:t>nostru</a:t>
            </a:r>
            <a:r>
              <a:rPr lang="en-US" dirty="0">
                <a:solidFill>
                  <a:srgbClr val="0000FF"/>
                </a:solidFill>
                <a:latin typeface="Times New Roman" pitchFamily="18" charset="0"/>
                <a:cs typeface="Times New Roman" pitchFamily="18" charset="0"/>
              </a:rPr>
              <a:t>, el </a:t>
            </a:r>
            <a:r>
              <a:rPr lang="en-US" dirty="0" err="1">
                <a:solidFill>
                  <a:srgbClr val="0000FF"/>
                </a:solidFill>
                <a:latin typeface="Times New Roman" pitchFamily="18" charset="0"/>
                <a:cs typeface="Times New Roman" pitchFamily="18" charset="0"/>
              </a:rPr>
              <a:t>scriind</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a:t>
            </a:r>
            <a:r>
              <a:rPr lang="en-US" dirty="0">
                <a:solidFill>
                  <a:srgbClr val="0000FF"/>
                </a:solidFill>
                <a:latin typeface="Times New Roman" pitchFamily="18" charset="0"/>
                <a:cs typeface="Times New Roman" pitchFamily="18" charset="0"/>
              </a:rPr>
              <a:t>n </a:t>
            </a:r>
            <a:r>
              <a:rPr lang="en-US" dirty="0" err="1">
                <a:solidFill>
                  <a:srgbClr val="0000FF"/>
                </a:solidFill>
                <a:latin typeface="Times New Roman" pitchFamily="18" charset="0"/>
                <a:cs typeface="Times New Roman" pitchFamily="18" charset="0"/>
              </a:rPr>
              <a:t>afara</a:t>
            </a:r>
            <a:r>
              <a:rPr lang="en-US" dirty="0">
                <a:solidFill>
                  <a:srgbClr val="0000FF"/>
                </a:solidFill>
                <a:latin typeface="Times New Roman" pitchFamily="18" charset="0"/>
                <a:cs typeface="Times New Roman" pitchFamily="18" charset="0"/>
              </a:rPr>
              <a:t> de </a:t>
            </a:r>
            <a:r>
              <a:rPr lang="en-US" dirty="0" err="1">
                <a:solidFill>
                  <a:srgbClr val="0000FF"/>
                </a:solidFill>
                <a:latin typeface="Times New Roman" pitchFamily="18" charset="0"/>
                <a:cs typeface="Times New Roman" pitchFamily="18" charset="0"/>
              </a:rPr>
              <a:t>istorie</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geografie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versuri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proza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tratate</a:t>
            </a:r>
            <a:r>
              <a:rPr lang="en-US" dirty="0">
                <a:solidFill>
                  <a:srgbClr val="0000FF"/>
                </a:solidFill>
                <a:latin typeface="Times New Roman" pitchFamily="18" charset="0"/>
                <a:cs typeface="Times New Roman" pitchFamily="18" charset="0"/>
              </a:rPr>
              <a:t> de </a:t>
            </a:r>
            <a:r>
              <a:rPr lang="en-US" dirty="0" err="1">
                <a:solidFill>
                  <a:srgbClr val="0000FF"/>
                </a:solidFill>
                <a:latin typeface="Times New Roman" pitchFamily="18" charset="0"/>
                <a:cs typeface="Times New Roman" pitchFamily="18" charset="0"/>
              </a:rPr>
              <a:t>muzicologie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matematic</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fizic</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realizeaz</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prima </a:t>
            </a:r>
            <a:r>
              <a:rPr lang="en-US" dirty="0" err="1">
                <a:solidFill>
                  <a:srgbClr val="0000FF"/>
                </a:solidFill>
                <a:latin typeface="Times New Roman" pitchFamily="18" charset="0"/>
                <a:cs typeface="Times New Roman" pitchFamily="18" charset="0"/>
              </a:rPr>
              <a:t>sintez</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metafizic</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datorat</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unui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rom</a:t>
            </a:r>
            <a:r>
              <a:rPr lang="ro-RO" dirty="0">
                <a:solidFill>
                  <a:srgbClr val="0000FF"/>
                </a:solidFill>
                <a:latin typeface="Times New Roman" pitchFamily="18" charset="0"/>
                <a:cs typeface="Times New Roman" pitchFamily="18" charset="0"/>
              </a:rPr>
              <a:t>â</a:t>
            </a:r>
            <a:r>
              <a:rPr lang="en-US" dirty="0">
                <a:solidFill>
                  <a:srgbClr val="0000FF"/>
                </a:solidFill>
                <a:latin typeface="Times New Roman" pitchFamily="18" charset="0"/>
                <a:cs typeface="Times New Roman" pitchFamily="18" charset="0"/>
              </a:rPr>
              <a:t>n, </a:t>
            </a:r>
            <a:r>
              <a:rPr lang="en-US" dirty="0" err="1">
                <a:solidFill>
                  <a:srgbClr val="0000FF"/>
                </a:solidFill>
                <a:latin typeface="Times New Roman" pitchFamily="18" charset="0"/>
                <a:cs typeface="Times New Roman" pitchFamily="18" charset="0"/>
              </a:rPr>
              <a:t>trage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concluzii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politice</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sociale</a:t>
            </a:r>
            <a:r>
              <a:rPr lang="en-US" dirty="0">
                <a:solidFill>
                  <a:srgbClr val="0000FF"/>
                </a:solidFill>
                <a:latin typeface="Times New Roman" pitchFamily="18" charset="0"/>
                <a:cs typeface="Times New Roman" pitchFamily="18" charset="0"/>
              </a:rPr>
              <a:t> din </a:t>
            </a:r>
            <a:r>
              <a:rPr lang="en-US" dirty="0" err="1">
                <a:solidFill>
                  <a:srgbClr val="0000FF"/>
                </a:solidFill>
                <a:latin typeface="Times New Roman" pitchFamily="18" charset="0"/>
                <a:cs typeface="Times New Roman" pitchFamily="18" charset="0"/>
              </a:rPr>
              <a:t>faptele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trecutului</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ale </a:t>
            </a:r>
            <a:r>
              <a:rPr lang="en-US" dirty="0" err="1">
                <a:solidFill>
                  <a:srgbClr val="0000FF"/>
                </a:solidFill>
                <a:latin typeface="Times New Roman" pitchFamily="18" charset="0"/>
                <a:cs typeface="Times New Roman" pitchFamily="18" charset="0"/>
              </a:rPr>
              <a:t>prezentului</a:t>
            </a:r>
            <a:r>
              <a:rPr lang="en-US" dirty="0">
                <a:solidFill>
                  <a:srgbClr val="0000FF"/>
                </a:solidFill>
                <a:latin typeface="Times New Roman" pitchFamily="18" charset="0"/>
                <a:cs typeface="Times New Roman" pitchFamily="18" charset="0"/>
              </a:rPr>
              <a:t>.</a:t>
            </a:r>
            <a:endParaRPr lang="ro-RO" u="sng" dirty="0">
              <a:solidFill>
                <a:srgbClr val="0000FF"/>
              </a:solidFill>
              <a:latin typeface="Times New Roman" pitchFamily="18" charset="0"/>
              <a:cs typeface="Times New Roman" pitchFamily="18" charset="0"/>
            </a:endParaRPr>
          </a:p>
          <a:p>
            <a:pPr algn="just"/>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	</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Cronicile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sunt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cele</a:t>
            </a:r>
            <a:r>
              <a:rPr lang="en-US" dirty="0">
                <a:solidFill>
                  <a:srgbClr val="0000FF"/>
                </a:solidFill>
                <a:latin typeface="Times New Roman" pitchFamily="18" charset="0"/>
                <a:cs typeface="Times New Roman" pitchFamily="18" charset="0"/>
              </a:rPr>
              <a:t> care </a:t>
            </a:r>
            <a:r>
              <a:rPr lang="en-US" dirty="0" err="1">
                <a:solidFill>
                  <a:srgbClr val="0000FF"/>
                </a:solidFill>
                <a:latin typeface="Times New Roman" pitchFamily="18" charset="0"/>
                <a:cs typeface="Times New Roman" pitchFamily="18" charset="0"/>
              </a:rPr>
              <a:t>realizeaz</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cea</a:t>
            </a:r>
            <a:r>
              <a:rPr lang="en-US" dirty="0">
                <a:solidFill>
                  <a:srgbClr val="0000FF"/>
                </a:solidFill>
                <a:latin typeface="Times New Roman" pitchFamily="18" charset="0"/>
                <a:cs typeface="Times New Roman" pitchFamily="18" charset="0"/>
              </a:rPr>
              <a:t> dint</a:t>
            </a:r>
            <a:r>
              <a:rPr lang="ro-RO" dirty="0">
                <a:solidFill>
                  <a:srgbClr val="0000FF"/>
                </a:solidFill>
                <a:latin typeface="Times New Roman" pitchFamily="18" charset="0"/>
                <a:cs typeface="Times New Roman" pitchFamily="18" charset="0"/>
              </a:rPr>
              <a:t>â</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imagine </a:t>
            </a:r>
            <a:r>
              <a:rPr lang="en-US" dirty="0" err="1">
                <a:solidFill>
                  <a:srgbClr val="0000FF"/>
                </a:solidFill>
                <a:latin typeface="Times New Roman" pitchFamily="18" charset="0"/>
                <a:cs typeface="Times New Roman" pitchFamily="18" charset="0"/>
              </a:rPr>
              <a:t>scris</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Mai </a:t>
            </a:r>
            <a:r>
              <a:rPr lang="ro-RO" dirty="0">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nt</a:t>
            </a:r>
            <a:r>
              <a:rPr lang="ro-RO" dirty="0">
                <a:solidFill>
                  <a:srgbClr val="0000FF"/>
                </a:solidFill>
                <a:latin typeface="Times New Roman" pitchFamily="18" charset="0"/>
                <a:cs typeface="Times New Roman" pitchFamily="18" charset="0"/>
              </a:rPr>
              <a:t>â</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au </a:t>
            </a:r>
            <a:r>
              <a:rPr lang="en-US" dirty="0" err="1">
                <a:solidFill>
                  <a:srgbClr val="0000FF"/>
                </a:solidFill>
                <a:latin typeface="Times New Roman" pitchFamily="18" charset="0"/>
                <a:cs typeface="Times New Roman" pitchFamily="18" charset="0"/>
              </a:rPr>
              <a:t>ap</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rut </a:t>
            </a:r>
            <a:r>
              <a:rPr lang="ro-RO" dirty="0">
                <a:solidFill>
                  <a:srgbClr val="0000FF"/>
                </a:solidFill>
                <a:latin typeface="Times New Roman" pitchFamily="18" charset="0"/>
                <a:cs typeface="Times New Roman" pitchFamily="18" charset="0"/>
              </a:rPr>
              <a:t>î</a:t>
            </a:r>
            <a:r>
              <a:rPr lang="en-US" dirty="0">
                <a:solidFill>
                  <a:srgbClr val="0000FF"/>
                </a:solidFill>
                <a:latin typeface="Times New Roman" pitchFamily="18" charset="0"/>
                <a:cs typeface="Times New Roman" pitchFamily="18" charset="0"/>
              </a:rPr>
              <a:t>n </a:t>
            </a:r>
            <a:r>
              <a:rPr lang="en-US" dirty="0" err="1">
                <a:solidFill>
                  <a:srgbClr val="0000FF"/>
                </a:solidFill>
                <a:latin typeface="Times New Roman" pitchFamily="18" charset="0"/>
                <a:cs typeface="Times New Roman" pitchFamily="18" charset="0"/>
              </a:rPr>
              <a:t>limba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oficial</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slavon</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iar</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mai</a:t>
            </a:r>
            <a:r>
              <a:rPr lang="en-US" dirty="0">
                <a:solidFill>
                  <a:srgbClr val="0000FF"/>
                </a:solidFill>
                <a:latin typeface="Times New Roman" pitchFamily="18" charset="0"/>
                <a:cs typeface="Times New Roman" pitchFamily="18" charset="0"/>
              </a:rPr>
              <a:t> t</a:t>
            </a:r>
            <a:r>
              <a:rPr lang="ro-RO" dirty="0">
                <a:solidFill>
                  <a:srgbClr val="0000FF"/>
                </a:solidFill>
                <a:latin typeface="Times New Roman" pitchFamily="18" charset="0"/>
                <a:cs typeface="Times New Roman" pitchFamily="18" charset="0"/>
              </a:rPr>
              <a:t>â</a:t>
            </a:r>
            <a:r>
              <a:rPr lang="en-US" dirty="0" err="1">
                <a:solidFill>
                  <a:srgbClr val="0000FF"/>
                </a:solidFill>
                <a:latin typeface="Times New Roman" pitchFamily="18" charset="0"/>
                <a:cs typeface="Times New Roman" pitchFamily="18" charset="0"/>
              </a:rPr>
              <a:t>rziu</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ncep</a:t>
            </a:r>
            <a:r>
              <a:rPr lang="ro-RO" dirty="0">
                <a:solidFill>
                  <a:srgbClr val="0000FF"/>
                </a:solidFill>
                <a:latin typeface="Times New Roman" pitchFamily="18" charset="0"/>
                <a:cs typeface="Times New Roman" pitchFamily="18" charset="0"/>
              </a:rPr>
              <a:t>â</a:t>
            </a:r>
            <a:r>
              <a:rPr lang="en-US" dirty="0" err="1">
                <a:solidFill>
                  <a:srgbClr val="0000FF"/>
                </a:solidFill>
                <a:latin typeface="Times New Roman" pitchFamily="18" charset="0"/>
                <a:cs typeface="Times New Roman" pitchFamily="18" charset="0"/>
              </a:rPr>
              <a:t>nd</a:t>
            </a:r>
            <a:r>
              <a:rPr lang="en-US" dirty="0">
                <a:solidFill>
                  <a:srgbClr val="0000FF"/>
                </a:solidFill>
                <a:latin typeface="Times New Roman" pitchFamily="18" charset="0"/>
                <a:cs typeface="Times New Roman" pitchFamily="18" charset="0"/>
              </a:rPr>
              <a:t> cu </a:t>
            </a:r>
            <a:r>
              <a:rPr lang="en-US" dirty="0" err="1">
                <a:solidFill>
                  <a:srgbClr val="0000FF"/>
                </a:solidFill>
                <a:latin typeface="Times New Roman" pitchFamily="18" charset="0"/>
                <a:cs typeface="Times New Roman" pitchFamily="18" charset="0"/>
              </a:rPr>
              <a:t>secolele</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aisprezece</a:t>
            </a:r>
            <a:r>
              <a:rPr lang="en-US" dirty="0">
                <a:solidFill>
                  <a:srgbClr val="0000FF"/>
                </a:solidFill>
                <a:latin typeface="Times New Roman" pitchFamily="18" charset="0"/>
                <a:cs typeface="Times New Roman" pitchFamily="18" charset="0"/>
              </a:rPr>
              <a:t> –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aptesprezece</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a:t>
            </a:r>
            <a:r>
              <a:rPr lang="en-US" dirty="0">
                <a:solidFill>
                  <a:srgbClr val="0000FF"/>
                </a:solidFill>
                <a:latin typeface="Times New Roman" pitchFamily="18" charset="0"/>
                <a:cs typeface="Times New Roman" pitchFamily="18" charset="0"/>
              </a:rPr>
              <a:t>n </a:t>
            </a:r>
            <a:r>
              <a:rPr lang="en-US" dirty="0" err="1">
                <a:solidFill>
                  <a:srgbClr val="0000FF"/>
                </a:solidFill>
                <a:latin typeface="Times New Roman" pitchFamily="18" charset="0"/>
                <a:cs typeface="Times New Roman" pitchFamily="18" charset="0"/>
              </a:rPr>
              <a:t>limba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na</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ional</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acestea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fiind</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primele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scrieri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originale</a:t>
            </a:r>
            <a:r>
              <a:rPr lang="en-US" dirty="0">
                <a:solidFill>
                  <a:srgbClr val="0000FF"/>
                </a:solidFill>
                <a:latin typeface="Times New Roman" pitchFamily="18" charset="0"/>
                <a:cs typeface="Times New Roman" pitchFamily="18" charset="0"/>
              </a:rPr>
              <a:t> de </a:t>
            </a:r>
            <a:r>
              <a:rPr lang="en-US" dirty="0" err="1">
                <a:solidFill>
                  <a:srgbClr val="0000FF"/>
                </a:solidFill>
                <a:latin typeface="Times New Roman" pitchFamily="18" charset="0"/>
                <a:cs typeface="Times New Roman" pitchFamily="18" charset="0"/>
              </a:rPr>
              <a:t>mari</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ntinderi</a:t>
            </a:r>
            <a:r>
              <a:rPr lang="en-US" dirty="0">
                <a:solidFill>
                  <a:srgbClr val="0000FF"/>
                </a:solidFill>
                <a:latin typeface="Times New Roman" pitchFamily="18" charset="0"/>
                <a:cs typeface="Times New Roman" pitchFamily="18" charset="0"/>
              </a:rPr>
              <a:t>.</a:t>
            </a:r>
            <a:endParaRPr lang="ro-RO" u="sng" dirty="0">
              <a:solidFill>
                <a:srgbClr val="0000FF"/>
              </a:solidFill>
              <a:latin typeface="Times New Roman" pitchFamily="18" charset="0"/>
              <a:cs typeface="Times New Roman" pitchFamily="18" charset="0"/>
            </a:endParaRPr>
          </a:p>
          <a:p>
            <a:pPr algn="just"/>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	</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Valoarea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literar</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 </a:t>
            </a:r>
            <a:r>
              <a:rPr lang="en-US" dirty="0" err="1">
                <a:solidFill>
                  <a:srgbClr val="0000FF"/>
                </a:solidFill>
                <a:latin typeface="Times New Roman" pitchFamily="18" charset="0"/>
                <a:cs typeface="Times New Roman" pitchFamily="18" charset="0"/>
              </a:rPr>
              <a:t>cronicilor</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deriv</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din </a:t>
            </a:r>
            <a:r>
              <a:rPr lang="en-US" dirty="0" err="1">
                <a:solidFill>
                  <a:srgbClr val="0000FF"/>
                </a:solidFill>
                <a:latin typeface="Times New Roman" pitchFamily="18" charset="0"/>
                <a:cs typeface="Times New Roman" pitchFamily="18" charset="0"/>
              </a:rPr>
              <a:t>faptul</a:t>
            </a:r>
            <a:r>
              <a:rPr lang="en-US" dirty="0">
                <a:solidFill>
                  <a:srgbClr val="0000FF"/>
                </a:solidFill>
                <a:latin typeface="Times New Roman" pitchFamily="18" charset="0"/>
                <a:cs typeface="Times New Roman" pitchFamily="18" charset="0"/>
              </a:rPr>
              <a:t> c</a:t>
            </a:r>
            <a:r>
              <a:rPr lang="ro-RO" dirty="0">
                <a:solidFill>
                  <a:srgbClr val="0000FF"/>
                </a:solidFill>
                <a:latin typeface="Times New Roman" pitchFamily="18" charset="0"/>
                <a:cs typeface="Times New Roman" pitchFamily="18" charset="0"/>
              </a:rPr>
              <a:t>ş</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letopise</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ele</a:t>
            </a:r>
            <a:r>
              <a:rPr lang="en-US" dirty="0">
                <a:solidFill>
                  <a:srgbClr val="0000FF"/>
                </a:solidFill>
                <a:latin typeface="Times New Roman" pitchFamily="18" charset="0"/>
                <a:cs typeface="Times New Roman" pitchFamily="18" charset="0"/>
              </a:rPr>
              <a:t> con</a:t>
            </a:r>
            <a:r>
              <a:rPr lang="ro-RO" dirty="0">
                <a:solidFill>
                  <a:srgbClr val="0000FF"/>
                </a:solidFill>
                <a:latin typeface="Times New Roman" pitchFamily="18" charset="0"/>
                <a:cs typeface="Times New Roman" pitchFamily="18" charset="0"/>
              </a:rPr>
              <a:t>s</a:t>
            </a:r>
            <a:r>
              <a:rPr lang="en-US" dirty="0" err="1">
                <a:solidFill>
                  <a:srgbClr val="0000FF"/>
                </a:solidFill>
                <a:latin typeface="Times New Roman" pitchFamily="18" charset="0"/>
                <a:cs typeface="Times New Roman" pitchFamily="18" charset="0"/>
              </a:rPr>
              <a:t>emneaz</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evenimentele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petrecute</a:t>
            </a:r>
            <a:r>
              <a:rPr lang="en-US" dirty="0">
                <a:solidFill>
                  <a:srgbClr val="0000FF"/>
                </a:solidFill>
                <a:latin typeface="Times New Roman" pitchFamily="18" charset="0"/>
                <a:cs typeface="Times New Roman" pitchFamily="18" charset="0"/>
              </a:rPr>
              <a:t> anterior, </a:t>
            </a:r>
            <a:r>
              <a:rPr lang="en-US" dirty="0" err="1">
                <a:solidFill>
                  <a:srgbClr val="0000FF"/>
                </a:solidFill>
                <a:latin typeface="Times New Roman" pitchFamily="18" charset="0"/>
                <a:cs typeface="Times New Roman" pitchFamily="18" charset="0"/>
              </a:rPr>
              <a:t>iar</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acestea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reprezint</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primele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scrieri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artistice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nara</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iunea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portretul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descrierea</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dialogul</a:t>
            </a:r>
            <a:r>
              <a:rPr lang="en-US" dirty="0">
                <a:solidFill>
                  <a:srgbClr val="0000FF"/>
                </a:solidFill>
                <a:latin typeface="Times New Roman" pitchFamily="18" charset="0"/>
                <a:cs typeface="Times New Roman" pitchFamily="18" charset="0"/>
              </a:rPr>
              <a:t>.</a:t>
            </a:r>
            <a:endParaRPr lang="ro-RO" u="sng" dirty="0">
              <a:solidFill>
                <a:srgbClr val="0000FF"/>
              </a:solidFill>
              <a:latin typeface="Times New Roman" pitchFamily="18" charset="0"/>
              <a:cs typeface="Times New Roman" pitchFamily="18" charset="0"/>
            </a:endParaRPr>
          </a:p>
          <a:p>
            <a:endParaRPr lang="ro-RO"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16200000" scaled="0"/>
        </a:gra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37E8C68-D504-4301-A0ED-B846A35BAB0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0" y="0"/>
            <a:ext cx="9144001" cy="6858000"/>
          </a:xfrm>
          <a:prstGeom prst="rect">
            <a:avLst/>
          </a:prstGeom>
        </p:spPr>
      </p:pic>
      <p:sp>
        <p:nvSpPr>
          <p:cNvPr id="2" name="Title 1"/>
          <p:cNvSpPr>
            <a:spLocks noGrp="1"/>
          </p:cNvSpPr>
          <p:nvPr>
            <p:ph type="title"/>
          </p:nvPr>
        </p:nvSpPr>
        <p:spPr>
          <a:xfrm>
            <a:off x="274320" y="228600"/>
            <a:ext cx="8214360" cy="1554162"/>
          </a:xfrm>
        </p:spPr>
        <p:txBody>
          <a:bodyPr>
            <a:normAutofit fontScale="90000"/>
          </a:bodyPr>
          <a:lstStyle/>
          <a:p>
            <a:pPr algn="ctr"/>
            <a:br>
              <a:rPr lang="ro-RO" sz="3600" dirty="0">
                <a:latin typeface="Times New Roman" pitchFamily="18" charset="0"/>
                <a:cs typeface="Times New Roman" pitchFamily="18" charset="0"/>
              </a:rPr>
            </a:br>
            <a:r>
              <a:rPr lang="en-US" sz="3600" b="1" dirty="0">
                <a:solidFill>
                  <a:srgbClr val="C00000"/>
                </a:solidFill>
                <a:latin typeface="Times New Roman" pitchFamily="18" charset="0"/>
                <a:cs typeface="Times New Roman" pitchFamily="18" charset="0"/>
              </a:rPr>
              <a:t>Stefan </a:t>
            </a:r>
            <a:r>
              <a:rPr lang="en-US" sz="3600" b="1" dirty="0" err="1">
                <a:solidFill>
                  <a:srgbClr val="C00000"/>
                </a:solidFill>
                <a:latin typeface="Times New Roman" pitchFamily="18" charset="0"/>
                <a:cs typeface="Times New Roman" pitchFamily="18" charset="0"/>
              </a:rPr>
              <a:t>cel</a:t>
            </a:r>
            <a:r>
              <a:rPr lang="en-US" sz="3600" b="1" dirty="0">
                <a:solidFill>
                  <a:srgbClr val="C00000"/>
                </a:solidFill>
                <a:latin typeface="Times New Roman" pitchFamily="18" charset="0"/>
                <a:cs typeface="Times New Roman" pitchFamily="18" charset="0"/>
              </a:rPr>
              <a:t> Mare (</a:t>
            </a:r>
            <a:r>
              <a:rPr lang="en-US" sz="3600" b="1" dirty="0" err="1">
                <a:solidFill>
                  <a:srgbClr val="C00000"/>
                </a:solidFill>
                <a:latin typeface="Times New Roman" pitchFamily="18" charset="0"/>
                <a:cs typeface="Times New Roman" pitchFamily="18" charset="0"/>
              </a:rPr>
              <a:t>Zidirea</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manastirii</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Putna</a:t>
            </a:r>
            <a:r>
              <a:rPr lang="en-US" sz="3600" b="1" dirty="0">
                <a:solidFill>
                  <a:srgbClr val="C00000"/>
                </a:solidFill>
                <a:latin typeface="Times New Roman" pitchFamily="18" charset="0"/>
                <a:cs typeface="Times New Roman" pitchFamily="18" charset="0"/>
              </a:rPr>
              <a:t>)</a:t>
            </a:r>
            <a:br>
              <a:rPr lang="en-US" sz="3600" b="1" dirty="0">
                <a:solidFill>
                  <a:srgbClr val="C00000"/>
                </a:solidFill>
                <a:latin typeface="Times New Roman" pitchFamily="18" charset="0"/>
                <a:cs typeface="Times New Roman" pitchFamily="18" charset="0"/>
              </a:rPr>
            </a:br>
            <a:r>
              <a:rPr lang="ro-RO" sz="3600" b="1" dirty="0">
                <a:solidFill>
                  <a:srgbClr val="C00000"/>
                </a:solidFill>
                <a:latin typeface="Times New Roman" pitchFamily="18" charset="0"/>
                <a:cs typeface="Times New Roman" pitchFamily="18" charset="0"/>
              </a:rPr>
              <a:t>„</a:t>
            </a:r>
            <a:r>
              <a:rPr lang="en-US" sz="3600" b="1" dirty="0">
                <a:solidFill>
                  <a:srgbClr val="C00000"/>
                </a:solidFill>
                <a:latin typeface="Times New Roman" pitchFamily="18" charset="0"/>
                <a:cs typeface="Times New Roman" pitchFamily="18" charset="0"/>
              </a:rPr>
              <a:t>O </a:t>
            </a:r>
            <a:r>
              <a:rPr lang="en-US" sz="3600" b="1" dirty="0" err="1">
                <a:solidFill>
                  <a:srgbClr val="C00000"/>
                </a:solidFill>
                <a:latin typeface="Times New Roman" pitchFamily="18" charset="0"/>
                <a:cs typeface="Times New Roman" pitchFamily="18" charset="0"/>
              </a:rPr>
              <a:t>sama</a:t>
            </a:r>
            <a:r>
              <a:rPr lang="en-US" sz="3600" b="1" dirty="0">
                <a:solidFill>
                  <a:srgbClr val="C00000"/>
                </a:solidFill>
                <a:latin typeface="Times New Roman" pitchFamily="18" charset="0"/>
                <a:cs typeface="Times New Roman" pitchFamily="18" charset="0"/>
              </a:rPr>
              <a:t> de </a:t>
            </a:r>
            <a:r>
              <a:rPr lang="en-US" sz="3600" b="1" dirty="0" err="1">
                <a:solidFill>
                  <a:srgbClr val="C00000"/>
                </a:solidFill>
                <a:latin typeface="Times New Roman" pitchFamily="18" charset="0"/>
                <a:cs typeface="Times New Roman" pitchFamily="18" charset="0"/>
              </a:rPr>
              <a:t>cuvinte</a:t>
            </a:r>
            <a:r>
              <a:rPr lang="en-US" sz="3600" b="1" dirty="0">
                <a:solidFill>
                  <a:srgbClr val="C00000"/>
                </a:solidFill>
                <a:latin typeface="Times New Roman" pitchFamily="18" charset="0"/>
                <a:cs typeface="Times New Roman" pitchFamily="18" charset="0"/>
              </a:rPr>
              <a:t>”</a:t>
            </a:r>
            <a:br>
              <a:rPr lang="en-US" sz="3600" b="1" dirty="0">
                <a:solidFill>
                  <a:srgbClr val="C00000"/>
                </a:solidFill>
                <a:latin typeface="Times New Roman" pitchFamily="18" charset="0"/>
                <a:cs typeface="Times New Roman" pitchFamily="18" charset="0"/>
              </a:rPr>
            </a:br>
            <a:r>
              <a:rPr lang="en-US" sz="3600" b="1" dirty="0">
                <a:solidFill>
                  <a:srgbClr val="C00000"/>
                </a:solidFill>
                <a:latin typeface="Times New Roman" pitchFamily="18" charset="0"/>
                <a:cs typeface="Times New Roman" pitchFamily="18" charset="0"/>
              </a:rPr>
              <a:t>Ion </a:t>
            </a:r>
            <a:r>
              <a:rPr lang="en-US" sz="3600" b="1" dirty="0" err="1">
                <a:solidFill>
                  <a:srgbClr val="C00000"/>
                </a:solidFill>
                <a:latin typeface="Times New Roman" pitchFamily="18" charset="0"/>
                <a:cs typeface="Times New Roman" pitchFamily="18" charset="0"/>
              </a:rPr>
              <a:t>Neculce</a:t>
            </a:r>
            <a:br>
              <a:rPr lang="en-US" b="1" dirty="0">
                <a:solidFill>
                  <a:srgbClr val="C00000"/>
                </a:solidFill>
              </a:rPr>
            </a:br>
            <a:endParaRPr lang="en-US" b="1" dirty="0">
              <a:solidFill>
                <a:srgbClr val="C00000"/>
              </a:solidFill>
            </a:endParaRPr>
          </a:p>
        </p:txBody>
      </p:sp>
      <p:sp>
        <p:nvSpPr>
          <p:cNvPr id="3" name="Content Placeholder 2"/>
          <p:cNvSpPr>
            <a:spLocks noGrp="1"/>
          </p:cNvSpPr>
          <p:nvPr>
            <p:ph idx="1"/>
          </p:nvPr>
        </p:nvSpPr>
        <p:spPr>
          <a:xfrm>
            <a:off x="1066800" y="1524000"/>
            <a:ext cx="7802880" cy="5029200"/>
          </a:xfrm>
        </p:spPr>
        <p:txBody>
          <a:bodyPr>
            <a:normAutofit fontScale="70000" lnSpcReduction="20000"/>
          </a:bodyPr>
          <a:lstStyle/>
          <a:p>
            <a:pPr marL="82550" indent="360363">
              <a:buNone/>
            </a:pPr>
            <a:endParaRPr lang="ro-RO" dirty="0">
              <a:solidFill>
                <a:schemeClr val="accent3">
                  <a:lumMod val="50000"/>
                </a:schemeClr>
              </a:solidFill>
              <a:latin typeface="Times New Roman" pitchFamily="18" charset="0"/>
              <a:cs typeface="Times New Roman" pitchFamily="18" charset="0"/>
            </a:endParaRPr>
          </a:p>
          <a:p>
            <a:pPr marL="82550" indent="360363">
              <a:buNone/>
            </a:pPr>
            <a:endParaRPr lang="ro-RO" dirty="0">
              <a:solidFill>
                <a:srgbClr val="7030A0"/>
              </a:solidFill>
              <a:latin typeface="Times New Roman" pitchFamily="18" charset="0"/>
              <a:cs typeface="Times New Roman" pitchFamily="18" charset="0"/>
            </a:endParaRPr>
          </a:p>
          <a:p>
            <a:pPr marL="82550" indent="360363">
              <a:buNone/>
            </a:pPr>
            <a:r>
              <a:rPr lang="en-US" dirty="0" err="1">
                <a:solidFill>
                  <a:srgbClr val="0000FF"/>
                </a:solidFill>
                <a:latin typeface="Times New Roman" pitchFamily="18" charset="0"/>
                <a:cs typeface="Times New Roman" pitchFamily="18" charset="0"/>
              </a:rPr>
              <a:t>Legenda</a:t>
            </a:r>
            <a:r>
              <a:rPr lang="en-US" dirty="0">
                <a:solidFill>
                  <a:srgbClr val="0000FF"/>
                </a:solidFill>
                <a:latin typeface="Times New Roman" pitchFamily="18" charset="0"/>
                <a:cs typeface="Times New Roman" pitchFamily="18" charset="0"/>
              </a:rPr>
              <a:t> a </a:t>
            </a:r>
            <a:r>
              <a:rPr lang="en-US" dirty="0" err="1">
                <a:solidFill>
                  <a:srgbClr val="0000FF"/>
                </a:solidFill>
                <a:latin typeface="Times New Roman" pitchFamily="18" charset="0"/>
                <a:cs typeface="Times New Roman" pitchFamily="18" charset="0"/>
              </a:rPr>
              <a:t>IlI</a:t>
            </a:r>
            <a:r>
              <a:rPr lang="en-US" dirty="0">
                <a:solidFill>
                  <a:srgbClr val="0000FF"/>
                </a:solidFill>
                <a:latin typeface="Times New Roman" pitchFamily="18" charset="0"/>
                <a:cs typeface="Times New Roman" pitchFamily="18" charset="0"/>
              </a:rPr>
              <a:t>-a </a:t>
            </a:r>
            <a:r>
              <a:rPr lang="en-US" dirty="0" err="1">
                <a:solidFill>
                  <a:srgbClr val="0000FF"/>
                </a:solidFill>
                <a:latin typeface="Times New Roman" pitchFamily="18" charset="0"/>
                <a:cs typeface="Times New Roman" pitchFamily="18" charset="0"/>
              </a:rPr>
              <a:t>explica</a:t>
            </a:r>
            <a:r>
              <a:rPr lang="en-US" dirty="0">
                <a:solidFill>
                  <a:srgbClr val="0000FF"/>
                </a:solidFill>
                <a:latin typeface="Times New Roman" pitchFamily="18" charset="0"/>
                <a:cs typeface="Times New Roman" pitchFamily="18" charset="0"/>
              </a:rPr>
              <a:t> un ritual </a:t>
            </a:r>
            <a:r>
              <a:rPr lang="en-US" dirty="0" err="1">
                <a:solidFill>
                  <a:srgbClr val="0000FF"/>
                </a:solidFill>
                <a:latin typeface="Times New Roman" pitchFamily="18" charset="0"/>
                <a:cs typeface="Times New Roman" pitchFamily="18" charset="0"/>
              </a:rPr>
              <a:t>initiatic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acela</a:t>
            </a:r>
            <a:r>
              <a:rPr lang="en-US" dirty="0">
                <a:solidFill>
                  <a:srgbClr val="0000FF"/>
                </a:solidFill>
                <a:latin typeface="Times New Roman" pitchFamily="18" charset="0"/>
                <a:cs typeface="Times New Roman" pitchFamily="18" charset="0"/>
              </a:rPr>
              <a:t> al </a:t>
            </a:r>
            <a:r>
              <a:rPr lang="en-US" dirty="0" err="1">
                <a:solidFill>
                  <a:srgbClr val="0000FF"/>
                </a:solidFill>
                <a:latin typeface="Times New Roman" pitchFamily="18" charset="0"/>
                <a:cs typeface="Times New Roman" pitchFamily="18" charset="0"/>
              </a:rPr>
              <a:t>gasirii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locului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unei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ctitorii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constructia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manastirii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Putna</a:t>
            </a:r>
            <a:r>
              <a:rPr lang="en-US" dirty="0">
                <a:solidFill>
                  <a:srgbClr val="0000FF"/>
                </a:solidFill>
                <a:latin typeface="Times New Roman" pitchFamily="18" charset="0"/>
                <a:cs typeface="Times New Roman" pitchFamily="18" charset="0"/>
              </a:rPr>
              <a:t>, in </a:t>
            </a:r>
            <a:r>
              <a:rPr lang="en-US" dirty="0" err="1">
                <a:solidFill>
                  <a:srgbClr val="0000FF"/>
                </a:solidFill>
                <a:latin typeface="Times New Roman" pitchFamily="18" charset="0"/>
                <a:cs typeface="Times New Roman" pitchFamily="18" charset="0"/>
              </a:rPr>
              <a:t>anul</a:t>
            </a:r>
            <a:r>
              <a:rPr lang="en-US" dirty="0">
                <a:solidFill>
                  <a:srgbClr val="0000FF"/>
                </a:solidFill>
                <a:latin typeface="Times New Roman" pitchFamily="18" charset="0"/>
                <a:cs typeface="Times New Roman" pitchFamily="18" charset="0"/>
              </a:rPr>
              <a:t> 1466, un </a:t>
            </a:r>
            <a:r>
              <a:rPr lang="en-US" dirty="0" err="1">
                <a:solidFill>
                  <a:srgbClr val="0000FF"/>
                </a:solidFill>
                <a:latin typeface="Times New Roman" pitchFamily="18" charset="0"/>
                <a:cs typeface="Times New Roman" pitchFamily="18" charset="0"/>
              </a:rPr>
              <a:t>lacas</a:t>
            </a:r>
            <a:r>
              <a:rPr lang="en-US" dirty="0">
                <a:solidFill>
                  <a:srgbClr val="0000FF"/>
                </a:solidFill>
                <a:latin typeface="Times New Roman" pitchFamily="18" charset="0"/>
                <a:cs typeface="Times New Roman" pitchFamily="18" charset="0"/>
              </a:rPr>
              <a:t> de cult </a:t>
            </a:r>
            <a:r>
              <a:rPr lang="en-US" dirty="0" err="1">
                <a:solidFill>
                  <a:srgbClr val="0000FF"/>
                </a:solidFill>
                <a:latin typeface="Times New Roman" pitchFamily="18" charset="0"/>
                <a:cs typeface="Times New Roman" pitchFamily="18" charset="0"/>
              </a:rPr>
              <a:t>devenit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extrem</a:t>
            </a:r>
            <a:r>
              <a:rPr lang="en-US" dirty="0">
                <a:solidFill>
                  <a:srgbClr val="0000FF"/>
                </a:solidFill>
                <a:latin typeface="Times New Roman" pitchFamily="18" charset="0"/>
                <a:cs typeface="Times New Roman" pitchFamily="18" charset="0"/>
              </a:rPr>
              <a:t> de drag </a:t>
            </a:r>
            <a:r>
              <a:rPr lang="en-US" dirty="0" err="1">
                <a:solidFill>
                  <a:srgbClr val="0000FF"/>
                </a:solidFill>
                <a:latin typeface="Times New Roman" pitchFamily="18" charset="0"/>
                <a:cs typeface="Times New Roman" pitchFamily="18" charset="0"/>
              </a:rPr>
              <a:t>lui</a:t>
            </a:r>
            <a:r>
              <a:rPr lang="en-US" dirty="0">
                <a:solidFill>
                  <a:srgbClr val="0000FF"/>
                </a:solidFill>
                <a:latin typeface="Times New Roman" pitchFamily="18" charset="0"/>
                <a:cs typeface="Times New Roman" pitchFamily="18" charset="0"/>
              </a:rPr>
              <a:t> Stefan </a:t>
            </a:r>
            <a:r>
              <a:rPr lang="en-US" dirty="0" err="1">
                <a:solidFill>
                  <a:srgbClr val="0000FF"/>
                </a:solidFill>
                <a:latin typeface="Times New Roman" pitchFamily="18" charset="0"/>
                <a:cs typeface="Times New Roman" pitchFamily="18" charset="0"/>
              </a:rPr>
              <a:t>cel</a:t>
            </a:r>
            <a:r>
              <a:rPr lang="en-US" dirty="0">
                <a:solidFill>
                  <a:srgbClr val="0000FF"/>
                </a:solidFill>
                <a:latin typeface="Times New Roman" pitchFamily="18" charset="0"/>
                <a:cs typeface="Times New Roman" pitchFamily="18" charset="0"/>
              </a:rPr>
              <a:t> Mare. </a:t>
            </a:r>
            <a:r>
              <a:rPr lang="en-US" dirty="0" err="1">
                <a:solidFill>
                  <a:srgbClr val="0000FF"/>
                </a:solidFill>
                <a:latin typeface="Times New Roman" pitchFamily="18" charset="0"/>
                <a:cs typeface="Times New Roman" pitchFamily="18" charset="0"/>
              </a:rPr>
              <a:t>Naratiunea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incepe</a:t>
            </a:r>
            <a:r>
              <a:rPr lang="en-US" dirty="0">
                <a:solidFill>
                  <a:srgbClr val="0000FF"/>
                </a:solidFill>
                <a:latin typeface="Times New Roman" pitchFamily="18" charset="0"/>
                <a:cs typeface="Times New Roman" pitchFamily="18" charset="0"/>
              </a:rPr>
              <a:t> direct, </a:t>
            </a:r>
            <a:r>
              <a:rPr lang="en-US" dirty="0" err="1">
                <a:solidFill>
                  <a:srgbClr val="0000FF"/>
                </a:solidFill>
                <a:latin typeface="Times New Roman" pitchFamily="18" charset="0"/>
                <a:cs typeface="Times New Roman" pitchFamily="18" charset="0"/>
              </a:rPr>
              <a:t>avand</a:t>
            </a:r>
            <a:r>
              <a:rPr lang="en-US" dirty="0">
                <a:solidFill>
                  <a:srgbClr val="0000FF"/>
                </a:solidFill>
                <a:latin typeface="Times New Roman" pitchFamily="18" charset="0"/>
                <a:cs typeface="Times New Roman" pitchFamily="18" charset="0"/>
              </a:rPr>
              <a:t> un incipit </a:t>
            </a:r>
            <a:r>
              <a:rPr lang="en-US" dirty="0" err="1">
                <a:solidFill>
                  <a:srgbClr val="0000FF"/>
                </a:solidFill>
                <a:latin typeface="Times New Roman" pitchFamily="18" charset="0"/>
                <a:cs typeface="Times New Roman" pitchFamily="18" charset="0"/>
              </a:rPr>
              <a:t>scurt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intr</a:t>
            </a:r>
            <a:r>
              <a:rPr lang="en-US" dirty="0">
                <a:solidFill>
                  <a:srgbClr val="0000FF"/>
                </a:solidFill>
                <a:latin typeface="Times New Roman" pitchFamily="18" charset="0"/>
                <a:cs typeface="Times New Roman" pitchFamily="18" charset="0"/>
              </a:rPr>
              <a:t>-un </a:t>
            </a:r>
            <a:r>
              <a:rPr lang="en-US" dirty="0" err="1">
                <a:solidFill>
                  <a:srgbClr val="0000FF"/>
                </a:solidFill>
                <a:latin typeface="Times New Roman" pitchFamily="18" charset="0"/>
                <a:cs typeface="Times New Roman" pitchFamily="18" charset="0"/>
              </a:rPr>
              <a:t>limbaj</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simplu</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urmand</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procedurile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ritualice</a:t>
            </a:r>
            <a:r>
              <a:rPr lang="en-US" dirty="0">
                <a:solidFill>
                  <a:srgbClr val="0000FF"/>
                </a:solidFill>
                <a:latin typeface="Times New Roman" pitchFamily="18" charset="0"/>
                <a:cs typeface="Times New Roman" pitchFamily="18" charset="0"/>
              </a:rPr>
              <a:t> ale </a:t>
            </a:r>
            <a:r>
              <a:rPr lang="en-US" dirty="0" err="1">
                <a:solidFill>
                  <a:srgbClr val="0000FF"/>
                </a:solidFill>
                <a:latin typeface="Times New Roman" pitchFamily="18" charset="0"/>
                <a:cs typeface="Times New Roman" pitchFamily="18" charset="0"/>
              </a:rPr>
              <a:t>oricarei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intemeieri</a:t>
            </a:r>
            <a:r>
              <a:rPr lang="en-US" dirty="0">
                <a:solidFill>
                  <a:srgbClr val="0000FF"/>
                </a:solidFill>
                <a:latin typeface="Times New Roman" pitchFamily="18" charset="0"/>
                <a:cs typeface="Times New Roman" pitchFamily="18" charset="0"/>
              </a:rPr>
              <a:t>; </a:t>
            </a:r>
          </a:p>
          <a:p>
            <a:pPr marL="82550" indent="360363">
              <a:buNone/>
            </a:pPr>
            <a:r>
              <a:rPr lang="en-US" sz="3800" i="1" dirty="0">
                <a:solidFill>
                  <a:srgbClr val="0000FF"/>
                </a:solidFill>
                <a:latin typeface="Times New Roman" pitchFamily="18" charset="0"/>
                <a:cs typeface="Times New Roman" pitchFamily="18" charset="0"/>
              </a:rPr>
              <a:t>"Stefan-</a:t>
            </a:r>
            <a:r>
              <a:rPr lang="en-US" sz="3800" i="1" dirty="0" err="1">
                <a:solidFill>
                  <a:srgbClr val="0000FF"/>
                </a:solidFill>
                <a:latin typeface="Times New Roman" pitchFamily="18" charset="0"/>
                <a:cs typeface="Times New Roman" pitchFamily="18" charset="0"/>
              </a:rPr>
              <a:t>voda</a:t>
            </a:r>
            <a:r>
              <a:rPr lang="en-US" sz="3800" i="1" dirty="0">
                <a:solidFill>
                  <a:srgbClr val="0000FF"/>
                </a:solidFill>
                <a:latin typeface="Times New Roman" pitchFamily="18" charset="0"/>
                <a:cs typeface="Times New Roman" pitchFamily="18" charset="0"/>
              </a:rPr>
              <a:t> </a:t>
            </a:r>
            <a:r>
              <a:rPr lang="en-US" sz="3800" i="1" dirty="0" err="1">
                <a:solidFill>
                  <a:srgbClr val="0000FF"/>
                </a:solidFill>
                <a:latin typeface="Times New Roman" pitchFamily="18" charset="0"/>
                <a:cs typeface="Times New Roman" pitchFamily="18" charset="0"/>
              </a:rPr>
              <a:t>cel</a:t>
            </a:r>
            <a:r>
              <a:rPr lang="en-US" sz="3800" i="1" dirty="0">
                <a:solidFill>
                  <a:srgbClr val="0000FF"/>
                </a:solidFill>
                <a:latin typeface="Times New Roman" pitchFamily="18" charset="0"/>
                <a:cs typeface="Times New Roman" pitchFamily="18" charset="0"/>
              </a:rPr>
              <a:t> Bun, </a:t>
            </a:r>
            <a:r>
              <a:rPr lang="en-US" sz="3800" i="1" dirty="0" err="1">
                <a:solidFill>
                  <a:srgbClr val="0000FF"/>
                </a:solidFill>
                <a:latin typeface="Times New Roman" pitchFamily="18" charset="0"/>
                <a:cs typeface="Times New Roman" pitchFamily="18" charset="0"/>
              </a:rPr>
              <a:t>cand</a:t>
            </a:r>
            <a:r>
              <a:rPr lang="en-US" sz="3800" i="1" dirty="0">
                <a:solidFill>
                  <a:srgbClr val="0000FF"/>
                </a:solidFill>
                <a:latin typeface="Times New Roman" pitchFamily="18" charset="0"/>
                <a:cs typeface="Times New Roman" pitchFamily="18" charset="0"/>
              </a:rPr>
              <a:t> s-au </a:t>
            </a:r>
            <a:r>
              <a:rPr lang="en-US" sz="3800" i="1" dirty="0" err="1">
                <a:solidFill>
                  <a:srgbClr val="0000FF"/>
                </a:solidFill>
                <a:latin typeface="Times New Roman" pitchFamily="18" charset="0"/>
                <a:cs typeface="Times New Roman" pitchFamily="18" charset="0"/>
              </a:rPr>
              <a:t>apucat</a:t>
            </a:r>
            <a:r>
              <a:rPr lang="en-US" sz="3800" i="1" dirty="0">
                <a:solidFill>
                  <a:srgbClr val="0000FF"/>
                </a:solidFill>
                <a:latin typeface="Times New Roman" pitchFamily="18" charset="0"/>
                <a:cs typeface="Times New Roman" pitchFamily="18" charset="0"/>
              </a:rPr>
              <a:t> </a:t>
            </a:r>
            <a:r>
              <a:rPr lang="en-US" sz="3800" i="1" dirty="0" err="1">
                <a:solidFill>
                  <a:srgbClr val="0000FF"/>
                </a:solidFill>
                <a:latin typeface="Times New Roman" pitchFamily="18" charset="0"/>
                <a:cs typeface="Times New Roman" pitchFamily="18" charset="0"/>
              </a:rPr>
              <a:t>sa</a:t>
            </a:r>
            <a:r>
              <a:rPr lang="en-US" sz="3800" i="1" dirty="0">
                <a:solidFill>
                  <a:srgbClr val="0000FF"/>
                </a:solidFill>
                <a:latin typeface="Times New Roman" pitchFamily="18" charset="0"/>
                <a:cs typeface="Times New Roman" pitchFamily="18" charset="0"/>
              </a:rPr>
              <a:t> </a:t>
            </a:r>
            <a:r>
              <a:rPr lang="en-US" sz="3800" i="1" dirty="0" err="1">
                <a:solidFill>
                  <a:srgbClr val="0000FF"/>
                </a:solidFill>
                <a:latin typeface="Times New Roman" pitchFamily="18" charset="0"/>
                <a:cs typeface="Times New Roman" pitchFamily="18" charset="0"/>
              </a:rPr>
              <a:t>faca</a:t>
            </a:r>
            <a:r>
              <a:rPr lang="en-US" sz="3800" i="1" dirty="0">
                <a:solidFill>
                  <a:srgbClr val="0000FF"/>
                </a:solidFill>
                <a:latin typeface="Times New Roman" pitchFamily="18" charset="0"/>
                <a:cs typeface="Times New Roman" pitchFamily="18" charset="0"/>
              </a:rPr>
              <a:t> </a:t>
            </a:r>
            <a:r>
              <a:rPr lang="en-US" sz="3800" i="1" dirty="0" err="1">
                <a:solidFill>
                  <a:srgbClr val="0000FF"/>
                </a:solidFill>
                <a:latin typeface="Times New Roman" pitchFamily="18" charset="0"/>
                <a:cs typeface="Times New Roman" pitchFamily="18" charset="0"/>
              </a:rPr>
              <a:t>manastirea</a:t>
            </a:r>
            <a:r>
              <a:rPr lang="en-US" sz="3800" i="1" dirty="0">
                <a:solidFill>
                  <a:srgbClr val="0000FF"/>
                </a:solidFill>
                <a:latin typeface="Times New Roman" pitchFamily="18" charset="0"/>
                <a:cs typeface="Times New Roman" pitchFamily="18" charset="0"/>
              </a:rPr>
              <a:t> </a:t>
            </a:r>
            <a:r>
              <a:rPr lang="en-US" sz="3800" i="1" dirty="0" err="1">
                <a:solidFill>
                  <a:srgbClr val="0000FF"/>
                </a:solidFill>
                <a:latin typeface="Times New Roman" pitchFamily="18" charset="0"/>
                <a:cs typeface="Times New Roman" pitchFamily="18" charset="0"/>
              </a:rPr>
              <a:t>Putna</a:t>
            </a:r>
            <a:r>
              <a:rPr lang="en-US" sz="3800" i="1" dirty="0">
                <a:solidFill>
                  <a:srgbClr val="0000FF"/>
                </a:solidFill>
                <a:latin typeface="Times New Roman" pitchFamily="18" charset="0"/>
                <a:cs typeface="Times New Roman" pitchFamily="18" charset="0"/>
              </a:rPr>
              <a:t>, au </a:t>
            </a:r>
            <a:r>
              <a:rPr lang="en-US" sz="3800" i="1" dirty="0" err="1">
                <a:solidFill>
                  <a:srgbClr val="0000FF"/>
                </a:solidFill>
                <a:latin typeface="Times New Roman" pitchFamily="18" charset="0"/>
                <a:cs typeface="Times New Roman" pitchFamily="18" charset="0"/>
              </a:rPr>
              <a:t>tras</a:t>
            </a:r>
            <a:r>
              <a:rPr lang="en-US" sz="3800" i="1" dirty="0">
                <a:solidFill>
                  <a:srgbClr val="0000FF"/>
                </a:solidFill>
                <a:latin typeface="Times New Roman" pitchFamily="18" charset="0"/>
                <a:cs typeface="Times New Roman" pitchFamily="18" charset="0"/>
              </a:rPr>
              <a:t> cu </a:t>
            </a:r>
            <a:r>
              <a:rPr lang="en-US" sz="3800" i="1" dirty="0" err="1">
                <a:solidFill>
                  <a:srgbClr val="0000FF"/>
                </a:solidFill>
                <a:latin typeface="Times New Roman" pitchFamily="18" charset="0"/>
                <a:cs typeface="Times New Roman" pitchFamily="18" charset="0"/>
              </a:rPr>
              <a:t>arcul</a:t>
            </a:r>
            <a:r>
              <a:rPr lang="en-US" sz="3800" i="1" dirty="0">
                <a:solidFill>
                  <a:srgbClr val="0000FF"/>
                </a:solidFill>
                <a:latin typeface="Times New Roman" pitchFamily="18" charset="0"/>
                <a:cs typeface="Times New Roman" pitchFamily="18" charset="0"/>
              </a:rPr>
              <a:t> Stefan-</a:t>
            </a:r>
            <a:r>
              <a:rPr lang="en-US" sz="3800" i="1" dirty="0" err="1">
                <a:solidFill>
                  <a:srgbClr val="0000FF"/>
                </a:solidFill>
                <a:latin typeface="Times New Roman" pitchFamily="18" charset="0"/>
                <a:cs typeface="Times New Roman" pitchFamily="18" charset="0"/>
              </a:rPr>
              <a:t>voda</a:t>
            </a:r>
            <a:r>
              <a:rPr lang="en-US" sz="3800" i="1" dirty="0">
                <a:solidFill>
                  <a:srgbClr val="0000FF"/>
                </a:solidFill>
                <a:latin typeface="Times New Roman" pitchFamily="18" charset="0"/>
                <a:cs typeface="Times New Roman" pitchFamily="18" charset="0"/>
              </a:rPr>
              <a:t> </a:t>
            </a:r>
            <a:r>
              <a:rPr lang="en-US" sz="3800" i="1" dirty="0" err="1">
                <a:solidFill>
                  <a:srgbClr val="0000FF"/>
                </a:solidFill>
                <a:latin typeface="Times New Roman" pitchFamily="18" charset="0"/>
                <a:cs typeface="Times New Roman" pitchFamily="18" charset="0"/>
              </a:rPr>
              <a:t>dintr</a:t>
            </a:r>
            <a:r>
              <a:rPr lang="en-US" sz="3800" i="1" dirty="0">
                <a:solidFill>
                  <a:srgbClr val="0000FF"/>
                </a:solidFill>
                <a:latin typeface="Times New Roman" pitchFamily="18" charset="0"/>
                <a:cs typeface="Times New Roman" pitchFamily="18" charset="0"/>
              </a:rPr>
              <a:t>-un </a:t>
            </a:r>
            <a:r>
              <a:rPr lang="en-US" sz="3800" i="1" dirty="0" err="1">
                <a:solidFill>
                  <a:srgbClr val="0000FF"/>
                </a:solidFill>
                <a:latin typeface="Times New Roman" pitchFamily="18" charset="0"/>
                <a:cs typeface="Times New Roman" pitchFamily="18" charset="0"/>
              </a:rPr>
              <a:t>varvu</a:t>
            </a:r>
            <a:r>
              <a:rPr lang="en-US" sz="3800" i="1" dirty="0">
                <a:solidFill>
                  <a:srgbClr val="0000FF"/>
                </a:solidFill>
                <a:latin typeface="Times New Roman" pitchFamily="18" charset="0"/>
                <a:cs typeface="Times New Roman" pitchFamily="18" charset="0"/>
              </a:rPr>
              <a:t> de </a:t>
            </a:r>
            <a:r>
              <a:rPr lang="en-US" sz="3800" i="1" dirty="0" err="1">
                <a:solidFill>
                  <a:srgbClr val="0000FF"/>
                </a:solidFill>
                <a:latin typeface="Times New Roman" pitchFamily="18" charset="0"/>
                <a:cs typeface="Times New Roman" pitchFamily="18" charset="0"/>
              </a:rPr>
              <a:t>munte</a:t>
            </a:r>
            <a:r>
              <a:rPr lang="en-US" sz="3800" i="1" dirty="0">
                <a:solidFill>
                  <a:srgbClr val="0000FF"/>
                </a:solidFill>
                <a:latin typeface="Times New Roman" pitchFamily="18" charset="0"/>
                <a:cs typeface="Times New Roman" pitchFamily="18" charset="0"/>
              </a:rPr>
              <a:t>." </a:t>
            </a:r>
          </a:p>
          <a:p>
            <a:pPr marL="82550" indent="360363">
              <a:buNone/>
            </a:pPr>
            <a:r>
              <a:rPr lang="en-US" dirty="0" err="1">
                <a:solidFill>
                  <a:srgbClr val="0000FF"/>
                </a:solidFill>
                <a:latin typeface="Times New Roman" pitchFamily="18" charset="0"/>
                <a:cs typeface="Times New Roman" pitchFamily="18" charset="0"/>
              </a:rPr>
              <a:t>Manastirea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urmeaza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sa</a:t>
            </a:r>
            <a:r>
              <a:rPr lang="en-US" dirty="0">
                <a:solidFill>
                  <a:srgbClr val="0000FF"/>
                </a:solidFill>
                <a:latin typeface="Times New Roman" pitchFamily="18" charset="0"/>
                <a:cs typeface="Times New Roman" pitchFamily="18" charset="0"/>
              </a:rPr>
              <a:t> se </a:t>
            </a:r>
            <a:r>
              <a:rPr lang="en-US" dirty="0" err="1">
                <a:solidFill>
                  <a:srgbClr val="0000FF"/>
                </a:solidFill>
                <a:latin typeface="Times New Roman" pitchFamily="18" charset="0"/>
                <a:cs typeface="Times New Roman" pitchFamily="18" charset="0"/>
              </a:rPr>
              <a:t>ridice</a:t>
            </a:r>
            <a:r>
              <a:rPr lang="en-US" dirty="0">
                <a:solidFill>
                  <a:srgbClr val="0000FF"/>
                </a:solidFill>
                <a:latin typeface="Times New Roman" pitchFamily="18" charset="0"/>
                <a:cs typeface="Times New Roman" pitchFamily="18" charset="0"/>
              </a:rPr>
              <a:t> </a:t>
            </a:r>
            <a:r>
              <a:rPr lang="en-US" sz="3800" i="1" dirty="0">
                <a:solidFill>
                  <a:srgbClr val="0000FF"/>
                </a:solidFill>
                <a:latin typeface="Times New Roman" pitchFamily="18" charset="0"/>
                <a:cs typeface="Times New Roman" pitchFamily="18" charset="0"/>
              </a:rPr>
              <a:t>"</a:t>
            </a:r>
            <a:r>
              <a:rPr lang="en-US" sz="3800" i="1" dirty="0" err="1">
                <a:solidFill>
                  <a:srgbClr val="0000FF"/>
                </a:solidFill>
                <a:latin typeface="Times New Roman" pitchFamily="18" charset="0"/>
                <a:cs typeface="Times New Roman" pitchFamily="18" charset="0"/>
              </a:rPr>
              <a:t>unde</a:t>
            </a:r>
            <a:r>
              <a:rPr lang="en-US" sz="3800" i="1" dirty="0">
                <a:solidFill>
                  <a:srgbClr val="0000FF"/>
                </a:solidFill>
                <a:latin typeface="Times New Roman" pitchFamily="18" charset="0"/>
                <a:cs typeface="Times New Roman" pitchFamily="18" charset="0"/>
              </a:rPr>
              <a:t> au </a:t>
            </a:r>
            <a:r>
              <a:rPr lang="en-US" sz="3800" i="1" dirty="0" err="1">
                <a:solidFill>
                  <a:srgbClr val="0000FF"/>
                </a:solidFill>
                <a:latin typeface="Times New Roman" pitchFamily="18" charset="0"/>
                <a:cs typeface="Times New Roman" pitchFamily="18" charset="0"/>
              </a:rPr>
              <a:t>agiunsu</a:t>
            </a:r>
            <a:r>
              <a:rPr lang="en-US" sz="3800" i="1" dirty="0">
                <a:solidFill>
                  <a:srgbClr val="0000FF"/>
                </a:solidFill>
                <a:latin typeface="Times New Roman" pitchFamily="18" charset="0"/>
                <a:cs typeface="Times New Roman" pitchFamily="18" charset="0"/>
              </a:rPr>
              <a:t> </a:t>
            </a:r>
            <a:r>
              <a:rPr lang="en-US" sz="3800" i="1" dirty="0" err="1">
                <a:solidFill>
                  <a:srgbClr val="0000FF"/>
                </a:solidFill>
                <a:latin typeface="Times New Roman" pitchFamily="18" charset="0"/>
                <a:cs typeface="Times New Roman" pitchFamily="18" charset="0"/>
              </a:rPr>
              <a:t>sageata</a:t>
            </a:r>
            <a:r>
              <a:rPr lang="en-US" sz="3800" i="1" dirty="0">
                <a:solidFill>
                  <a:srgbClr val="0000FF"/>
                </a:solidFill>
                <a:latin typeface="Times New Roman" pitchFamily="18" charset="0"/>
                <a:cs typeface="Times New Roman" pitchFamily="18" charset="0"/>
              </a:rPr>
              <a: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pentru</a:t>
            </a:r>
            <a:r>
              <a:rPr lang="en-US" dirty="0">
                <a:solidFill>
                  <a:srgbClr val="0000FF"/>
                </a:solidFill>
                <a:latin typeface="Times New Roman" pitchFamily="18" charset="0"/>
                <a:cs typeface="Times New Roman" pitchFamily="18" charset="0"/>
              </a:rPr>
              <a:t> a face in </a:t>
            </a:r>
            <a:r>
              <a:rPr lang="en-US" dirty="0" err="1">
                <a:solidFill>
                  <a:srgbClr val="0000FF"/>
                </a:solidFill>
                <a:latin typeface="Times New Roman" pitchFamily="18" charset="0"/>
                <a:cs typeface="Times New Roman" pitchFamily="18" charset="0"/>
              </a:rPr>
              <a:t>acel</a:t>
            </a:r>
            <a:r>
              <a:rPr lang="en-US" dirty="0">
                <a:solidFill>
                  <a:srgbClr val="0000FF"/>
                </a:solidFill>
                <a:latin typeface="Times New Roman" pitchFamily="18" charset="0"/>
                <a:cs typeface="Times New Roman" pitchFamily="18" charset="0"/>
              </a:rPr>
              <a:t> loc </a:t>
            </a:r>
            <a:r>
              <a:rPr lang="en-US" dirty="0" err="1">
                <a:solidFill>
                  <a:srgbClr val="0000FF"/>
                </a:solidFill>
                <a:latin typeface="Times New Roman" pitchFamily="18" charset="0"/>
                <a:cs typeface="Times New Roman" pitchFamily="18" charset="0"/>
              </a:rPr>
              <a:t>altarul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prestolu</a:t>
            </a:r>
            <a:r>
              <a:rPr lang="en-US" dirty="0">
                <a:solidFill>
                  <a:srgbClr val="0000FF"/>
                </a:solidFill>
                <a:latin typeface="Times New Roman" pitchFamily="18" charset="0"/>
                <a:cs typeface="Times New Roman" pitchFamily="18" charset="0"/>
              </a:rPr>
              <a:t> in </a:t>
            </a:r>
            <a:r>
              <a:rPr lang="en-US" dirty="0" err="1">
                <a:solidFill>
                  <a:srgbClr val="0000FF"/>
                </a:solidFill>
                <a:latin typeface="Times New Roman" pitchFamily="18" charset="0"/>
                <a:cs typeface="Times New Roman" pitchFamily="18" charset="0"/>
              </a:rPr>
              <a:t>oltariu</a:t>
            </a:r>
            <a:r>
              <a:rPr lang="en-US" dirty="0">
                <a:solidFill>
                  <a:srgbClr val="0000FF"/>
                </a:solidFill>
                <a:latin typeface="Times New Roman" pitchFamily="18" charset="0"/>
                <a:cs typeface="Times New Roman" pitchFamily="18" charset="0"/>
              </a:rPr>
              <a:t>").</a:t>
            </a:r>
          </a:p>
          <a:p>
            <a:pPr marL="82550" indent="360363">
              <a:buNone/>
            </a:pPr>
            <a:br>
              <a:rPr lang="en-US" dirty="0">
                <a:solidFill>
                  <a:schemeClr val="accent3">
                    <a:lumMod val="50000"/>
                  </a:schemeClr>
                </a:solidFill>
              </a:rPr>
            </a:br>
            <a:endParaRPr lang="en-US" dirty="0">
              <a:solidFill>
                <a:schemeClr val="accent3">
                  <a:lumMod val="5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16200000" scaled="0"/>
        </a:gra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E82C2729-BF95-4D3B-8F37-4BEB1E34097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0" y="0"/>
            <a:ext cx="9144001" cy="6858000"/>
          </a:xfrm>
          <a:prstGeom prst="rect">
            <a:avLst/>
          </a:prstGeom>
        </p:spPr>
      </p:pic>
      <p:sp>
        <p:nvSpPr>
          <p:cNvPr id="3" name="Content Placeholder 2"/>
          <p:cNvSpPr>
            <a:spLocks noGrp="1"/>
          </p:cNvSpPr>
          <p:nvPr>
            <p:ph idx="1"/>
          </p:nvPr>
        </p:nvSpPr>
        <p:spPr>
          <a:xfrm>
            <a:off x="1066800" y="228600"/>
            <a:ext cx="7924800" cy="6324600"/>
          </a:xfrm>
        </p:spPr>
        <p:txBody>
          <a:bodyPr>
            <a:normAutofit fontScale="77500" lnSpcReduction="20000"/>
          </a:bodyPr>
          <a:lstStyle/>
          <a:p>
            <a:pPr marL="82550" indent="360363" algn="just">
              <a:buNone/>
            </a:pPr>
            <a:r>
              <a:rPr lang="ro-RO" dirty="0">
                <a:solidFill>
                  <a:srgbClr val="7030A0"/>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Ritualul</a:t>
            </a:r>
            <a:r>
              <a:rPr lang="en-US" dirty="0">
                <a:solidFill>
                  <a:srgbClr val="0000FF"/>
                </a:solidFill>
                <a:latin typeface="Times New Roman" pitchFamily="18" charset="0"/>
                <a:cs typeface="Times New Roman" pitchFamily="18" charset="0"/>
              </a:rPr>
              <a:t> nu </a:t>
            </a:r>
            <a:r>
              <a:rPr lang="en-US" dirty="0" err="1">
                <a:solidFill>
                  <a:srgbClr val="0000FF"/>
                </a:solidFill>
                <a:latin typeface="Times New Roman" pitchFamily="18" charset="0"/>
                <a:cs typeface="Times New Roman" pitchFamily="18" charset="0"/>
              </a:rPr>
              <a:t>consta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insa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intr</a:t>
            </a:r>
            <a:r>
              <a:rPr lang="en-US" dirty="0">
                <a:solidFill>
                  <a:srgbClr val="0000FF"/>
                </a:solidFill>
                <a:latin typeface="Times New Roman" pitchFamily="18" charset="0"/>
                <a:cs typeface="Times New Roman" pitchFamily="18" charset="0"/>
              </a:rPr>
              <a:t>-o </a:t>
            </a:r>
            <a:r>
              <a:rPr lang="en-US" dirty="0" err="1">
                <a:solidFill>
                  <a:srgbClr val="0000FF"/>
                </a:solidFill>
                <a:latin typeface="Times New Roman" pitchFamily="18" charset="0"/>
                <a:cs typeface="Times New Roman" pitchFamily="18" charset="0"/>
              </a:rPr>
              <a:t>singura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alegere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urmeaza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alte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trei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pentru</a:t>
            </a:r>
            <a:r>
              <a:rPr lang="en-US" dirty="0">
                <a:solidFill>
                  <a:srgbClr val="0000FF"/>
                </a:solidFill>
                <a:latin typeface="Times New Roman" pitchFamily="18" charset="0"/>
                <a:cs typeface="Times New Roman" pitchFamily="18" charset="0"/>
              </a:rPr>
              <a:t> ca </a:t>
            </a:r>
            <a:r>
              <a:rPr lang="en-US" dirty="0" err="1">
                <a:solidFill>
                  <a:srgbClr val="0000FF"/>
                </a:solidFill>
                <a:latin typeface="Times New Roman" pitchFamily="18" charset="0"/>
                <a:cs typeface="Times New Roman" pitchFamily="18" charset="0"/>
              </a:rPr>
              <a:t>mai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sunt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pusi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traga</a:t>
            </a:r>
            <a:r>
              <a:rPr lang="en-US" dirty="0">
                <a:solidFill>
                  <a:srgbClr val="0000FF"/>
                </a:solidFill>
                <a:latin typeface="Times New Roman" pitchFamily="18" charset="0"/>
                <a:cs typeface="Times New Roman" pitchFamily="18" charset="0"/>
              </a:rPr>
              <a:t> cu </a:t>
            </a:r>
            <a:r>
              <a:rPr lang="en-US" dirty="0" err="1">
                <a:solidFill>
                  <a:srgbClr val="0000FF"/>
                </a:solidFill>
                <a:latin typeface="Times New Roman" pitchFamily="18" charset="0"/>
                <a:cs typeface="Times New Roman" pitchFamily="18" charset="0"/>
              </a:rPr>
              <a:t>arcul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trii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boiernasi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unde</a:t>
            </a:r>
            <a:r>
              <a:rPr lang="en-US" dirty="0">
                <a:solidFill>
                  <a:srgbClr val="0000FF"/>
                </a:solidFill>
                <a:latin typeface="Times New Roman" pitchFamily="18" charset="0"/>
                <a:cs typeface="Times New Roman" pitchFamily="18" charset="0"/>
              </a:rPr>
              <a:t> au </a:t>
            </a:r>
            <a:r>
              <a:rPr lang="en-US" dirty="0" err="1">
                <a:solidFill>
                  <a:srgbClr val="0000FF"/>
                </a:solidFill>
                <a:latin typeface="Times New Roman" pitchFamily="18" charset="0"/>
                <a:cs typeface="Times New Roman" pitchFamily="18" charset="0"/>
              </a:rPr>
              <a:t>cadzut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sageata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vatavului</a:t>
            </a:r>
            <a:r>
              <a:rPr lang="en-US" dirty="0">
                <a:solidFill>
                  <a:srgbClr val="0000FF"/>
                </a:solidFill>
                <a:latin typeface="Times New Roman" pitchFamily="18" charset="0"/>
                <a:cs typeface="Times New Roman" pitchFamily="18" charset="0"/>
              </a:rPr>
              <a:t> de </a:t>
            </a:r>
            <a:r>
              <a:rPr lang="en-US" dirty="0" err="1">
                <a:solidFill>
                  <a:srgbClr val="0000FF"/>
                </a:solidFill>
                <a:latin typeface="Times New Roman" pitchFamily="18" charset="0"/>
                <a:cs typeface="Times New Roman" pitchFamily="18" charset="0"/>
              </a:rPr>
              <a:t>copii</a:t>
            </a:r>
            <a:r>
              <a:rPr lang="en-US" dirty="0">
                <a:solidFill>
                  <a:srgbClr val="0000FF"/>
                </a:solidFill>
                <a:latin typeface="Times New Roman" pitchFamily="18" charset="0"/>
                <a:cs typeface="Times New Roman" pitchFamily="18" charset="0"/>
              </a:rPr>
              <a:t> au </a:t>
            </a:r>
            <a:r>
              <a:rPr lang="en-US" dirty="0" err="1">
                <a:solidFill>
                  <a:srgbClr val="0000FF"/>
                </a:solidFill>
                <a:latin typeface="Times New Roman" pitchFamily="18" charset="0"/>
                <a:cs typeface="Times New Roman" pitchFamily="18" charset="0"/>
              </a:rPr>
              <a:t>facut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poarta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iar</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unde</a:t>
            </a:r>
            <a:r>
              <a:rPr lang="en-US" dirty="0">
                <a:solidFill>
                  <a:srgbClr val="0000FF"/>
                </a:solidFill>
                <a:latin typeface="Times New Roman" pitchFamily="18" charset="0"/>
                <a:cs typeface="Times New Roman" pitchFamily="18" charset="0"/>
              </a:rPr>
              <a:t> au </a:t>
            </a:r>
            <a:r>
              <a:rPr lang="en-US" dirty="0" err="1">
                <a:solidFill>
                  <a:srgbClr val="0000FF"/>
                </a:solidFill>
                <a:latin typeface="Times New Roman" pitchFamily="18" charset="0"/>
                <a:cs typeface="Times New Roman" pitchFamily="18" charset="0"/>
              </a:rPr>
              <a:t>cadzut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sageata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unui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copil</a:t>
            </a:r>
            <a:r>
              <a:rPr lang="en-US" dirty="0">
                <a:solidFill>
                  <a:srgbClr val="0000FF"/>
                </a:solidFill>
                <a:latin typeface="Times New Roman" pitchFamily="18" charset="0"/>
                <a:cs typeface="Times New Roman" pitchFamily="18" charset="0"/>
              </a:rPr>
              <a:t> din casa au </a:t>
            </a:r>
            <a:r>
              <a:rPr lang="en-US" dirty="0" err="1">
                <a:solidFill>
                  <a:srgbClr val="0000FF"/>
                </a:solidFill>
                <a:latin typeface="Times New Roman" pitchFamily="18" charset="0"/>
                <a:cs typeface="Times New Roman" pitchFamily="18" charset="0"/>
              </a:rPr>
              <a:t>facut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clopotnita</a:t>
            </a:r>
            <a:r>
              <a:rPr lang="en-US" dirty="0">
                <a:solidFill>
                  <a:srgbClr val="0000FF"/>
                </a:solidFill>
                <a:latin typeface="Times New Roman" pitchFamily="18" charset="0"/>
                <a:cs typeface="Times New Roman" pitchFamily="18" charset="0"/>
              </a:rPr>
              <a:t>". O data cu al </a:t>
            </a:r>
            <a:r>
              <a:rPr lang="en-US" dirty="0" err="1">
                <a:solidFill>
                  <a:srgbClr val="0000FF"/>
                </a:solidFill>
                <a:latin typeface="Times New Roman" pitchFamily="18" charset="0"/>
                <a:cs typeface="Times New Roman" pitchFamily="18" charset="0"/>
              </a:rPr>
              <a:t>treilea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arcas</a:t>
            </a:r>
            <a:r>
              <a:rPr lang="en-US" dirty="0">
                <a:solidFill>
                  <a:srgbClr val="0000FF"/>
                </a:solidFill>
                <a:latin typeface="Times New Roman" pitchFamily="18" charset="0"/>
                <a:cs typeface="Times New Roman" pitchFamily="18" charset="0"/>
              </a:rPr>
              <a:t> se introduce </a:t>
            </a:r>
            <a:r>
              <a:rPr lang="en-US" dirty="0" err="1">
                <a:solidFill>
                  <a:srgbClr val="0000FF"/>
                </a:solidFill>
                <a:latin typeface="Times New Roman" pitchFamily="18" charset="0"/>
                <a:cs typeface="Times New Roman" pitchFamily="18" charset="0"/>
              </a:rPr>
              <a:t>motivul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sacrificiului</a:t>
            </a:r>
            <a:r>
              <a:rPr lang="en-US" dirty="0">
                <a:solidFill>
                  <a:srgbClr val="0000FF"/>
                </a:solidFill>
                <a:latin typeface="Times New Roman" pitchFamily="18" charset="0"/>
                <a:cs typeface="Times New Roman" pitchFamily="18" charset="0"/>
              </a:rPr>
              <a:t>, al </a:t>
            </a:r>
            <a:r>
              <a:rPr lang="en-US" dirty="0" err="1">
                <a:solidFill>
                  <a:srgbClr val="0000FF"/>
                </a:solidFill>
                <a:latin typeface="Times New Roman" pitchFamily="18" charset="0"/>
                <a:cs typeface="Times New Roman" pitchFamily="18" charset="0"/>
              </a:rPr>
              <a:t>jertfei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pentru</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durabilitatea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creatiei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caci</a:t>
            </a:r>
            <a:r>
              <a:rPr lang="en-US" dirty="0">
                <a:solidFill>
                  <a:srgbClr val="0000FF"/>
                </a:solidFill>
                <a:latin typeface="Times New Roman" pitchFamily="18" charset="0"/>
                <a:cs typeface="Times New Roman" pitchFamily="18" charset="0"/>
              </a:rPr>
              <a:t> Stefan-</a:t>
            </a:r>
            <a:r>
              <a:rPr lang="en-US" dirty="0" err="1">
                <a:solidFill>
                  <a:srgbClr val="0000FF"/>
                </a:solidFill>
                <a:latin typeface="Times New Roman" pitchFamily="18" charset="0"/>
                <a:cs typeface="Times New Roman" pitchFamily="18" charset="0"/>
              </a:rPr>
              <a:t>Voda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vazut</a:t>
            </a:r>
            <a:r>
              <a:rPr lang="en-US" dirty="0">
                <a:solidFill>
                  <a:srgbClr val="0000FF"/>
                </a:solidFill>
                <a:latin typeface="Times New Roman" pitchFamily="18" charset="0"/>
                <a:cs typeface="Times New Roman" pitchFamily="18" charset="0"/>
              </a:rPr>
              <a:t> in </a:t>
            </a:r>
            <a:r>
              <a:rPr lang="en-US" dirty="0" err="1">
                <a:solidFill>
                  <a:srgbClr val="0000FF"/>
                </a:solidFill>
                <a:latin typeface="Times New Roman" pitchFamily="18" charset="0"/>
                <a:cs typeface="Times New Roman" pitchFamily="18" charset="0"/>
              </a:rPr>
              <a:t>legenda</a:t>
            </a:r>
            <a:r>
              <a:rPr lang="en-US" dirty="0">
                <a:solidFill>
                  <a:srgbClr val="0000FF"/>
                </a:solidFill>
                <a:latin typeface="Times New Roman" pitchFamily="18" charset="0"/>
                <a:cs typeface="Times New Roman" pitchFamily="18" charset="0"/>
              </a:rPr>
              <a:t> ca un autocrat </a:t>
            </a:r>
            <a:r>
              <a:rPr lang="en-US" dirty="0" err="1">
                <a:solidFill>
                  <a:srgbClr val="0000FF"/>
                </a:solidFill>
                <a:latin typeface="Times New Roman" pitchFamily="18" charset="0"/>
                <a:cs typeface="Times New Roman" pitchFamily="18" charset="0"/>
              </a:rPr>
              <a:t>orgolios</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desi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Neculce</a:t>
            </a:r>
            <a:r>
              <a:rPr lang="en-US" dirty="0">
                <a:solidFill>
                  <a:srgbClr val="0000FF"/>
                </a:solidFill>
                <a:latin typeface="Times New Roman" pitchFamily="18" charset="0"/>
                <a:cs typeface="Times New Roman" pitchFamily="18" charset="0"/>
              </a:rPr>
              <a:t> nu </a:t>
            </a:r>
            <a:r>
              <a:rPr lang="en-US" dirty="0" err="1">
                <a:solidFill>
                  <a:srgbClr val="0000FF"/>
                </a:solidFill>
                <a:latin typeface="Times New Roman" pitchFamily="18" charset="0"/>
                <a:cs typeface="Times New Roman" pitchFamily="18" charset="0"/>
              </a:rPr>
              <a:t>accepta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aceasta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ipostaza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numai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oamenii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ase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povestesc</a:t>
            </a:r>
            <a:r>
              <a:rPr lang="en-US" dirty="0">
                <a:solidFill>
                  <a:srgbClr val="0000FF"/>
                </a:solidFill>
                <a:latin typeface="Times New Roman" pitchFamily="18" charset="0"/>
                <a:cs typeface="Times New Roman" pitchFamily="18" charset="0"/>
              </a:rPr>
              <a:t>"), nu </a:t>
            </a:r>
            <a:r>
              <a:rPr lang="en-US" dirty="0" err="1">
                <a:solidFill>
                  <a:srgbClr val="0000FF"/>
                </a:solidFill>
                <a:latin typeface="Times New Roman" pitchFamily="18" charset="0"/>
                <a:cs typeface="Times New Roman" pitchFamily="18" charset="0"/>
              </a:rPr>
              <a:t>suporta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sa</a:t>
            </a:r>
            <a:r>
              <a:rPr lang="en-US" dirty="0">
                <a:solidFill>
                  <a:srgbClr val="0000FF"/>
                </a:solidFill>
                <a:latin typeface="Times New Roman" pitchFamily="18" charset="0"/>
                <a:cs typeface="Times New Roman" pitchFamily="18" charset="0"/>
              </a:rPr>
              <a:t> fie </a:t>
            </a:r>
            <a:r>
              <a:rPr lang="en-US" dirty="0" err="1">
                <a:solidFill>
                  <a:srgbClr val="0000FF"/>
                </a:solidFill>
                <a:latin typeface="Times New Roman" pitchFamily="18" charset="0"/>
                <a:cs typeface="Times New Roman" pitchFamily="18" charset="0"/>
              </a:rPr>
              <a:t>intrecut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intr</a:t>
            </a:r>
            <a:r>
              <a:rPr lang="en-US" dirty="0">
                <a:solidFill>
                  <a:srgbClr val="0000FF"/>
                </a:solidFill>
                <a:latin typeface="Times New Roman" pitchFamily="18" charset="0"/>
                <a:cs typeface="Times New Roman" pitchFamily="18" charset="0"/>
              </a:rPr>
              <a:t>-o </a:t>
            </a:r>
            <a:r>
              <a:rPr lang="en-US" dirty="0" err="1">
                <a:solidFill>
                  <a:srgbClr val="0000FF"/>
                </a:solidFill>
                <a:latin typeface="Times New Roman" pitchFamily="18" charset="0"/>
                <a:cs typeface="Times New Roman" pitchFamily="18" charset="0"/>
              </a:rPr>
              <a:t>competitie</a:t>
            </a:r>
            <a:r>
              <a:rPr lang="en-US" dirty="0">
                <a:solidFill>
                  <a:srgbClr val="0000FF"/>
                </a:solidFill>
                <a:latin typeface="Times New Roman" pitchFamily="18" charset="0"/>
                <a:cs typeface="Times New Roman" pitchFamily="18" charset="0"/>
              </a:rPr>
              <a:t> cu aspect </a:t>
            </a:r>
            <a:r>
              <a:rPr lang="en-US" dirty="0" err="1">
                <a:solidFill>
                  <a:srgbClr val="0000FF"/>
                </a:solidFill>
                <a:latin typeface="Times New Roman" pitchFamily="18" charset="0"/>
                <a:cs typeface="Times New Roman" pitchFamily="18" charset="0"/>
              </a:rPr>
              <a:t>militar</a:t>
            </a:r>
            <a:r>
              <a:rPr lang="en-US" dirty="0">
                <a:solidFill>
                  <a:srgbClr val="0000FF"/>
                </a:solidFill>
                <a:latin typeface="Times New Roman" pitchFamily="18" charset="0"/>
                <a:cs typeface="Times New Roman" pitchFamily="18" charset="0"/>
              </a:rPr>
              <a:t> de un </a:t>
            </a:r>
            <a:r>
              <a:rPr lang="en-US" dirty="0" err="1">
                <a:solidFill>
                  <a:srgbClr val="0000FF"/>
                </a:solidFill>
                <a:latin typeface="Times New Roman" pitchFamily="18" charset="0"/>
                <a:cs typeface="Times New Roman" pitchFamily="18" charset="0"/>
              </a:rPr>
              <a:t>adversar</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Iar</a:t>
            </a:r>
            <a:r>
              <a:rPr lang="en-US" dirty="0">
                <a:solidFill>
                  <a:srgbClr val="0000FF"/>
                </a:solidFill>
                <a:latin typeface="Times New Roman" pitchFamily="18" charset="0"/>
                <a:cs typeface="Times New Roman" pitchFamily="18" charset="0"/>
              </a:rPr>
              <a:t> un </a:t>
            </a:r>
            <a:r>
              <a:rPr lang="en-US" dirty="0" err="1">
                <a:solidFill>
                  <a:srgbClr val="0000FF"/>
                </a:solidFill>
                <a:latin typeface="Times New Roman" pitchFamily="18" charset="0"/>
                <a:cs typeface="Times New Roman" pitchFamily="18" charset="0"/>
              </a:rPr>
              <a:t>copil</a:t>
            </a:r>
            <a:r>
              <a:rPr lang="en-US" dirty="0">
                <a:solidFill>
                  <a:srgbClr val="0000FF"/>
                </a:solidFill>
                <a:latin typeface="Times New Roman" pitchFamily="18" charset="0"/>
                <a:cs typeface="Times New Roman" pitchFamily="18" charset="0"/>
              </a:rPr>
              <a:t> din casa </a:t>
            </a:r>
            <a:r>
              <a:rPr lang="en-US" dirty="0" err="1">
                <a:solidFill>
                  <a:srgbClr val="0000FF"/>
                </a:solidFill>
                <a:latin typeface="Times New Roman" pitchFamily="18" charset="0"/>
                <a:cs typeface="Times New Roman" pitchFamily="18" charset="0"/>
              </a:rPr>
              <a:t>dzicu</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sa</a:t>
            </a:r>
            <a:r>
              <a:rPr lang="en-US" dirty="0">
                <a:solidFill>
                  <a:srgbClr val="0000FF"/>
                </a:solidFill>
                <a:latin typeface="Times New Roman" pitchFamily="18" charset="0"/>
                <a:cs typeface="Times New Roman" pitchFamily="18" charset="0"/>
              </a:rPr>
              <a:t> fie </a:t>
            </a:r>
            <a:r>
              <a:rPr lang="en-US" dirty="0" err="1">
                <a:solidFill>
                  <a:srgbClr val="0000FF"/>
                </a:solidFill>
                <a:latin typeface="Times New Roman" pitchFamily="18" charset="0"/>
                <a:cs typeface="Times New Roman" pitchFamily="18" charset="0"/>
              </a:rPr>
              <a:t>intrecut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pe</a:t>
            </a:r>
            <a:r>
              <a:rPr lang="en-US" dirty="0">
                <a:solidFill>
                  <a:srgbClr val="0000FF"/>
                </a:solidFill>
                <a:latin typeface="Times New Roman" pitchFamily="18" charset="0"/>
                <a:cs typeface="Times New Roman" pitchFamily="18" charset="0"/>
              </a:rPr>
              <a:t> Stefan-</a:t>
            </a:r>
            <a:r>
              <a:rPr lang="en-US" dirty="0" err="1">
                <a:solidFill>
                  <a:srgbClr val="0000FF"/>
                </a:solidFill>
                <a:latin typeface="Times New Roman" pitchFamily="18" charset="0"/>
                <a:cs typeface="Times New Roman" pitchFamily="18" charset="0"/>
              </a:rPr>
              <a:t>voda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sa-i</a:t>
            </a:r>
            <a:r>
              <a:rPr lang="en-US" dirty="0">
                <a:solidFill>
                  <a:srgbClr val="0000FF"/>
                </a:solidFill>
                <a:latin typeface="Times New Roman" pitchFamily="18" charset="0"/>
                <a:cs typeface="Times New Roman" pitchFamily="18" charset="0"/>
              </a:rPr>
              <a:t> fie </a:t>
            </a:r>
            <a:r>
              <a:rPr lang="en-US" dirty="0" err="1">
                <a:solidFill>
                  <a:srgbClr val="0000FF"/>
                </a:solidFill>
                <a:latin typeface="Times New Roman" pitchFamily="18" charset="0"/>
                <a:cs typeface="Times New Roman" pitchFamily="18" charset="0"/>
              </a:rPr>
              <a:t>cadzut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sageata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intr</a:t>
            </a:r>
            <a:r>
              <a:rPr lang="en-US" dirty="0">
                <a:solidFill>
                  <a:srgbClr val="0000FF"/>
                </a:solidFill>
                <a:latin typeface="Times New Roman" pitchFamily="18" charset="0"/>
                <a:cs typeface="Times New Roman" pitchFamily="18" charset="0"/>
              </a:rPr>
              <a:t>-un </a:t>
            </a:r>
            <a:r>
              <a:rPr lang="en-US" dirty="0" err="1">
                <a:solidFill>
                  <a:srgbClr val="0000FF"/>
                </a:solidFill>
                <a:latin typeface="Times New Roman" pitchFamily="18" charset="0"/>
                <a:cs typeface="Times New Roman" pitchFamily="18" charset="0"/>
              </a:rPr>
              <a:t>delusel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cheama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Sion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este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Janga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manastire</a:t>
            </a:r>
            <a:r>
              <a:rPr lang="en-US" dirty="0">
                <a:solidFill>
                  <a:srgbClr val="0000FF"/>
                </a:solidFill>
                <a:latin typeface="Times New Roman" pitchFamily="18" charset="0"/>
                <a:cs typeface="Times New Roman" pitchFamily="18" charset="0"/>
              </a:rPr>
              <a:t>”.  In </a:t>
            </a:r>
            <a:r>
              <a:rPr lang="en-US" dirty="0" err="1">
                <a:solidFill>
                  <a:srgbClr val="0000FF"/>
                </a:solidFill>
                <a:latin typeface="Times New Roman" pitchFamily="18" charset="0"/>
                <a:cs typeface="Times New Roman" pitchFamily="18" charset="0"/>
              </a:rPr>
              <a:t>locul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respectiv</a:t>
            </a:r>
            <a:r>
              <a:rPr lang="en-US" dirty="0">
                <a:solidFill>
                  <a:srgbClr val="0000FF"/>
                </a:solidFill>
                <a:latin typeface="Times New Roman" pitchFamily="18" charset="0"/>
                <a:cs typeface="Times New Roman" pitchFamily="18" charset="0"/>
              </a:rPr>
              <a:t> se </a:t>
            </a:r>
            <a:r>
              <a:rPr lang="en-US" dirty="0" err="1">
                <a:solidFill>
                  <a:srgbClr val="0000FF"/>
                </a:solidFill>
                <a:latin typeface="Times New Roman" pitchFamily="18" charset="0"/>
                <a:cs typeface="Times New Roman" pitchFamily="18" charset="0"/>
              </a:rPr>
              <a:t>afla</a:t>
            </a:r>
            <a:r>
              <a:rPr lang="en-US" dirty="0">
                <a:solidFill>
                  <a:srgbClr val="0000FF"/>
                </a:solidFill>
                <a:latin typeface="Times New Roman" pitchFamily="18" charset="0"/>
                <a:cs typeface="Times New Roman" pitchFamily="18" charset="0"/>
              </a:rPr>
              <a:t> un </a:t>
            </a:r>
            <a:r>
              <a:rPr lang="en-US" dirty="0" err="1">
                <a:solidFill>
                  <a:srgbClr val="0000FF"/>
                </a:solidFill>
                <a:latin typeface="Times New Roman" pitchFamily="18" charset="0"/>
                <a:cs typeface="Times New Roman" pitchFamily="18" charset="0"/>
              </a:rPr>
              <a:t>stalp</a:t>
            </a:r>
            <a:r>
              <a:rPr lang="en-US" dirty="0">
                <a:solidFill>
                  <a:srgbClr val="0000FF"/>
                </a:solidFill>
                <a:latin typeface="Times New Roman" pitchFamily="18" charset="0"/>
                <a:cs typeface="Times New Roman" pitchFamily="18" charset="0"/>
              </a:rPr>
              <a:t> de </a:t>
            </a:r>
            <a:r>
              <a:rPr lang="en-US" dirty="0" err="1">
                <a:solidFill>
                  <a:srgbClr val="0000FF"/>
                </a:solidFill>
                <a:latin typeface="Times New Roman" pitchFamily="18" charset="0"/>
                <a:cs typeface="Times New Roman" pitchFamily="18" charset="0"/>
              </a:rPr>
              <a:t>piatra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pentru</a:t>
            </a:r>
            <a:r>
              <a:rPr lang="en-US" dirty="0">
                <a:solidFill>
                  <a:srgbClr val="0000FF"/>
                </a:solidFill>
                <a:latin typeface="Times New Roman" pitchFamily="18" charset="0"/>
                <a:cs typeface="Times New Roman" pitchFamily="18" charset="0"/>
              </a:rPr>
              <a:t> ca </a:t>
            </a:r>
            <a:r>
              <a:rPr lang="en-US" dirty="0" err="1">
                <a:solidFill>
                  <a:srgbClr val="0000FF"/>
                </a:solidFill>
                <a:latin typeface="Times New Roman" pitchFamily="18" charset="0"/>
                <a:cs typeface="Times New Roman" pitchFamily="18" charset="0"/>
              </a:rPr>
              <a:t>acolo</a:t>
            </a:r>
            <a:r>
              <a:rPr lang="en-US" dirty="0">
                <a:solidFill>
                  <a:srgbClr val="0000FF"/>
                </a:solidFill>
                <a:latin typeface="Times New Roman" pitchFamily="18" charset="0"/>
                <a:cs typeface="Times New Roman" pitchFamily="18" charset="0"/>
              </a:rPr>
              <a:t> - </a:t>
            </a:r>
            <a:r>
              <a:rPr lang="en-US" dirty="0" err="1">
                <a:solidFill>
                  <a:srgbClr val="0000FF"/>
                </a:solidFill>
                <a:latin typeface="Times New Roman" pitchFamily="18" charset="0"/>
                <a:cs typeface="Times New Roman" pitchFamily="18" charset="0"/>
              </a:rPr>
              <a:t>indraznetul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fusese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pedepsit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prin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taierea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capului</a:t>
            </a:r>
            <a:r>
              <a:rPr lang="en-US" dirty="0">
                <a:solidFill>
                  <a:srgbClr val="0000FF"/>
                </a:solidFill>
                <a:latin typeface="Times New Roman" pitchFamily="18" charset="0"/>
                <a:cs typeface="Times New Roman" pitchFamily="18" charset="0"/>
              </a:rPr>
              <a:t>, in </a:t>
            </a:r>
            <a:r>
              <a:rPr lang="en-US" dirty="0" err="1">
                <a:solidFill>
                  <a:srgbClr val="0000FF"/>
                </a:solidFill>
                <a:latin typeface="Times New Roman" pitchFamily="18" charset="0"/>
                <a:cs typeface="Times New Roman" pitchFamily="18" charset="0"/>
              </a:rPr>
              <a:t>felul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acesta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numai</a:t>
            </a:r>
            <a:r>
              <a:rPr lang="en-US" dirty="0">
                <a:solidFill>
                  <a:srgbClr val="0000FF"/>
                </a:solidFill>
                <a:latin typeface="Times New Roman" pitchFamily="18" charset="0"/>
                <a:cs typeface="Times New Roman" pitchFamily="18" charset="0"/>
              </a:rPr>
              <a:t> din </a:t>
            </a:r>
            <a:r>
              <a:rPr lang="en-US" dirty="0" err="1">
                <a:solidFill>
                  <a:srgbClr val="0000FF"/>
                </a:solidFill>
                <a:latin typeface="Times New Roman" pitchFamily="18" charset="0"/>
                <a:cs typeface="Times New Roman" pitchFamily="18" charset="0"/>
              </a:rPr>
              <a:t>cateva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amanunte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narative</a:t>
            </a:r>
            <a:r>
              <a:rPr lang="en-US" dirty="0">
                <a:solidFill>
                  <a:srgbClr val="0000FF"/>
                </a:solidFill>
                <a:latin typeface="Times New Roman" pitchFamily="18" charset="0"/>
                <a:cs typeface="Times New Roman" pitchFamily="18" charset="0"/>
              </a:rPr>
              <a:t>, se </a:t>
            </a:r>
            <a:r>
              <a:rPr lang="en-US" dirty="0" err="1">
                <a:solidFill>
                  <a:srgbClr val="0000FF"/>
                </a:solidFill>
                <a:latin typeface="Times New Roman" pitchFamily="18" charset="0"/>
                <a:cs typeface="Times New Roman" pitchFamily="18" charset="0"/>
              </a:rPr>
              <a:t>aduna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motivele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principale</a:t>
            </a:r>
            <a:r>
              <a:rPr lang="en-US" dirty="0">
                <a:solidFill>
                  <a:srgbClr val="0000FF"/>
                </a:solidFill>
                <a:latin typeface="Times New Roman" pitchFamily="18" charset="0"/>
                <a:cs typeface="Times New Roman" pitchFamily="18" charset="0"/>
              </a:rPr>
              <a:t> ale </a:t>
            </a:r>
            <a:r>
              <a:rPr lang="en-US" dirty="0" err="1">
                <a:solidFill>
                  <a:srgbClr val="0000FF"/>
                </a:solidFill>
                <a:latin typeface="Times New Roman" pitchFamily="18" charset="0"/>
                <a:cs typeface="Times New Roman" pitchFamily="18" charset="0"/>
              </a:rPr>
              <a:t>unei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intemeieri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cunoscute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si</a:t>
            </a:r>
            <a:r>
              <a:rPr lang="en-US" dirty="0">
                <a:solidFill>
                  <a:srgbClr val="0000FF"/>
                </a:solidFill>
                <a:latin typeface="Times New Roman" pitchFamily="18" charset="0"/>
                <a:cs typeface="Times New Roman" pitchFamily="18" charset="0"/>
              </a:rPr>
              <a:t> din "</a:t>
            </a:r>
            <a:r>
              <a:rPr lang="en-US" dirty="0" err="1">
                <a:solidFill>
                  <a:srgbClr val="0000FF"/>
                </a:solidFill>
                <a:latin typeface="Times New Roman" pitchFamily="18" charset="0"/>
                <a:cs typeface="Times New Roman" pitchFamily="18" charset="0"/>
              </a:rPr>
              <a:t>Monastirea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Argesului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simbolistica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locului</a:t>
            </a:r>
            <a:r>
              <a:rPr lang="en-US" dirty="0">
                <a:solidFill>
                  <a:srgbClr val="0000FF"/>
                </a:solidFill>
                <a:latin typeface="Times New Roman" pitchFamily="18" charset="0"/>
                <a:cs typeface="Times New Roman" pitchFamily="18" charset="0"/>
              </a:rPr>
              <a:t> benefic </a:t>
            </a:r>
            <a:r>
              <a:rPr lang="en-US" dirty="0" err="1">
                <a:solidFill>
                  <a:srgbClr val="0000FF"/>
                </a:solidFill>
                <a:latin typeface="Times New Roman" pitchFamily="18" charset="0"/>
                <a:cs typeface="Times New Roman" pitchFamily="18" charset="0"/>
              </a:rPr>
              <a:t>constructiei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avand</a:t>
            </a:r>
            <a:r>
              <a:rPr lang="en-US" dirty="0">
                <a:solidFill>
                  <a:srgbClr val="0000FF"/>
                </a:solidFill>
                <a:latin typeface="Times New Roman" pitchFamily="18" charset="0"/>
                <a:cs typeface="Times New Roman" pitchFamily="18" charset="0"/>
              </a:rPr>
              <a:t> o </a:t>
            </a:r>
            <a:r>
              <a:rPr lang="en-US" dirty="0" err="1">
                <a:solidFill>
                  <a:srgbClr val="0000FF"/>
                </a:solidFill>
                <a:latin typeface="Times New Roman" pitchFamily="18" charset="0"/>
                <a:cs typeface="Times New Roman" pitchFamily="18" charset="0"/>
              </a:rPr>
              <a:t>potentialitate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magica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jertfa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ritualica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orgoliul</a:t>
            </a:r>
            <a:r>
              <a:rPr lang="en-US" dirty="0">
                <a:solidFill>
                  <a:srgbClr val="0000FF"/>
                </a:solidFill>
                <a:latin typeface="Times New Roman" pitchFamily="18" charset="0"/>
                <a:cs typeface="Times New Roman" pitchFamily="18" charset="0"/>
              </a:rPr>
              <a:t> feudal al </a:t>
            </a:r>
            <a:r>
              <a:rPr lang="en-US" dirty="0" err="1">
                <a:solidFill>
                  <a:srgbClr val="0000FF"/>
                </a:solidFill>
                <a:latin typeface="Times New Roman" pitchFamily="18" charset="0"/>
                <a:cs typeface="Times New Roman" pitchFamily="18" charset="0"/>
              </a:rPr>
              <a:t>beneficiarului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ctitoriei</a:t>
            </a:r>
            <a:r>
              <a:rPr lang="en-US" dirty="0">
                <a:solidFill>
                  <a:srgbClr val="0000FF"/>
                </a:solidFill>
                <a:latin typeface="Times New Roman" pitchFamily="18" charset="0"/>
                <a:cs typeface="Times New Roman" pitchFamily="18"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04800" y="0"/>
            <a:ext cx="2298408" cy="6858000"/>
          </a:xfrm>
        </p:spPr>
        <p:txBody>
          <a:bodyPr vert="wordArtVert" anchor="ctr">
            <a:noAutofit/>
          </a:bodyPr>
          <a:lstStyle/>
          <a:p>
            <a:pPr>
              <a:lnSpc>
                <a:spcPct val="200000"/>
              </a:lnSpc>
            </a:pPr>
            <a:r>
              <a:rPr lang="en-US"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Cronicari</a:t>
            </a:r>
            <a:r>
              <a:rPr lang="en-US"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Moldoveni</a:t>
            </a:r>
            <a:endParaRPr lang="en-US"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2" cstate="print"/>
          <a:srcRect/>
          <a:stretch>
            <a:fillRect/>
          </a:stretch>
        </p:blipFill>
        <p:spPr bwMode="auto">
          <a:xfrm>
            <a:off x="2362200" y="152400"/>
            <a:ext cx="2232212" cy="3429000"/>
          </a:xfrm>
          <a:prstGeom prst="roundRect">
            <a:avLst>
              <a:gd name="adj" fmla="val 8594"/>
            </a:avLst>
          </a:prstGeom>
          <a:solidFill>
            <a:srgbClr val="FFFFFF">
              <a:shade val="85000"/>
            </a:srgbClr>
          </a:solidFill>
          <a:ln>
            <a:noFill/>
          </a:ln>
          <a:effectLst>
            <a:reflection blurRad="6350" stA="50000" endA="300" endPos="55500" dist="101600" dir="5400000" sy="-100000" algn="bl" rotWithShape="0"/>
          </a:effectLst>
        </p:spPr>
      </p:pic>
      <p:pic>
        <p:nvPicPr>
          <p:cNvPr id="4100" name="Picture 4"/>
          <p:cNvPicPr>
            <a:picLocks noChangeAspect="1" noChangeArrowheads="1"/>
          </p:cNvPicPr>
          <p:nvPr/>
        </p:nvPicPr>
        <p:blipFill>
          <a:blip r:embed="rId3" cstate="print"/>
          <a:srcRect/>
          <a:stretch>
            <a:fillRect/>
          </a:stretch>
        </p:blipFill>
        <p:spPr bwMode="auto">
          <a:xfrm>
            <a:off x="6629400" y="152400"/>
            <a:ext cx="2408275" cy="3429000"/>
          </a:xfrm>
          <a:prstGeom prst="roundRect">
            <a:avLst>
              <a:gd name="adj" fmla="val 8594"/>
            </a:avLst>
          </a:prstGeom>
          <a:solidFill>
            <a:srgbClr val="FFFFFF">
              <a:shade val="85000"/>
            </a:srgbClr>
          </a:solidFill>
          <a:ln>
            <a:noFill/>
          </a:ln>
          <a:effectLst>
            <a:reflection blurRad="6350" stA="50000" endA="300" endPos="55500" dist="101600" dir="5400000" sy="-100000" algn="bl" rotWithShape="0"/>
          </a:effectLst>
        </p:spPr>
      </p:pic>
      <p:pic>
        <p:nvPicPr>
          <p:cNvPr id="4101" name="Picture 5"/>
          <p:cNvPicPr>
            <a:picLocks noChangeAspect="1" noChangeArrowheads="1"/>
          </p:cNvPicPr>
          <p:nvPr/>
        </p:nvPicPr>
        <p:blipFill>
          <a:blip r:embed="rId4" cstate="print"/>
          <a:srcRect/>
          <a:stretch>
            <a:fillRect/>
          </a:stretch>
        </p:blipFill>
        <p:spPr bwMode="auto">
          <a:xfrm>
            <a:off x="4572000" y="1905000"/>
            <a:ext cx="2133600" cy="3105150"/>
          </a:xfrm>
          <a:prstGeom prst="roundRect">
            <a:avLst>
              <a:gd name="adj" fmla="val 16667"/>
            </a:avLst>
          </a:prstGeom>
          <a:ln>
            <a:noFill/>
          </a:ln>
          <a:effectLst>
            <a:outerShdw blurRad="76200" dist="38100" dir="7800000" algn="tl" rotWithShape="0">
              <a:srgbClr val="000000">
                <a:alpha val="40000"/>
              </a:srgbClr>
            </a:outerShdw>
            <a:reflection blurRad="6350" stA="50000" endA="275" endPos="40000" dist="1016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accent1">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2E67F5E-2E20-48DD-9EFE-2671B24E46A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0" y="0"/>
            <a:ext cx="9144001" cy="6858000"/>
          </a:xfrm>
          <a:prstGeom prst="rect">
            <a:avLst/>
          </a:prstGeom>
        </p:spPr>
      </p:pic>
      <p:sp>
        <p:nvSpPr>
          <p:cNvPr id="20483" name="Rectangle 3"/>
          <p:cNvSpPr>
            <a:spLocks noChangeArrowheads="1"/>
          </p:cNvSpPr>
          <p:nvPr/>
        </p:nvSpPr>
        <p:spPr bwMode="auto">
          <a:xfrm>
            <a:off x="1743075" y="491698"/>
            <a:ext cx="712470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MO" sz="4000" b="0" u="none" strike="noStrike" cap="none" normalizeH="0" baseline="0" dirty="0">
                <a:ln>
                  <a:noFill/>
                </a:ln>
                <a:solidFill>
                  <a:srgbClr val="0000FF"/>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ION NECULCE</a:t>
            </a:r>
            <a:endParaRPr lang="ro-MO" sz="1400" dirty="0">
              <a:solidFill>
                <a:schemeClr val="tx2">
                  <a:lumMod val="60000"/>
                  <a:lumOff val="40000"/>
                </a:schemeClr>
              </a:solidFill>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MO" sz="2700" b="0" i="0" u="none" strike="noStrike" cap="none" normalizeH="0" baseline="0" dirty="0">
                <a:ln>
                  <a:noFill/>
                </a:ln>
                <a:solidFill>
                  <a:schemeClr val="tx2">
                    <a:lumMod val="60000"/>
                    <a:lumOff val="40000"/>
                  </a:schemeClr>
                </a:solidFill>
                <a:effectLst/>
                <a:latin typeface="Times New Roman" pitchFamily="18" charset="0"/>
                <a:ea typeface="Calibri" pitchFamily="34" charset="0"/>
                <a:cs typeface="Times New Roman" pitchFamily="18" charset="0"/>
              </a:rPr>
              <a:t>  	</a:t>
            </a: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Superior din punct de vedere literar criticii lui Miron Costin este</a:t>
            </a:r>
            <a:r>
              <a:rPr kumimoji="0" lang="ro-MO" sz="2700" b="0" i="0" u="none" strike="noStrike" cap="none" normalizeH="0" dirty="0">
                <a:ln>
                  <a:noFill/>
                </a:ln>
                <a:solidFill>
                  <a:srgbClr val="0000FF"/>
                </a:solidFill>
                <a:effectLst/>
                <a:latin typeface="Times New Roman" pitchFamily="18" charset="0"/>
                <a:ea typeface="Calibri" pitchFamily="34" charset="0"/>
                <a:cs typeface="Times New Roman" pitchFamily="18" charset="0"/>
              </a:rPr>
              <a:t>  </a:t>
            </a:r>
            <a:r>
              <a:rPr kumimoji="0" lang="ro-MO" sz="2700" b="0" i="1"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Letopisețul Țării Moldovei de la Dabija-vodă până la a</a:t>
            </a:r>
            <a:r>
              <a:rPr kumimoji="0" lang="ro-MO" sz="2700" b="0" i="1" u="none" strike="noStrike" cap="none" normalizeH="0" dirty="0">
                <a:ln>
                  <a:noFill/>
                </a:ln>
                <a:solidFill>
                  <a:srgbClr val="0000FF"/>
                </a:solidFill>
                <a:effectLst/>
                <a:latin typeface="Times New Roman" pitchFamily="18" charset="0"/>
                <a:ea typeface="Calibri" pitchFamily="34" charset="0"/>
                <a:cs typeface="Times New Roman" pitchFamily="18" charset="0"/>
              </a:rPr>
              <a:t> </a:t>
            </a:r>
            <a:r>
              <a:rPr kumimoji="0" lang="ro-MO" sz="2700" b="0" i="1"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doua domnie a lui Constantin Mavrocordat</a:t>
            </a: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 (1743), de Ion</a:t>
            </a:r>
            <a:r>
              <a:rPr kumimoji="0" lang="ro-MO" sz="2700" b="0" i="0" u="none" strike="noStrike" cap="none" normalizeH="0" dirty="0">
                <a:ln>
                  <a:noFill/>
                </a:ln>
                <a:solidFill>
                  <a:srgbClr val="0000FF"/>
                </a:solidFill>
                <a:effectLst/>
                <a:latin typeface="Times New Roman" pitchFamily="18" charset="0"/>
                <a:ea typeface="Calibri" pitchFamily="34" charset="0"/>
                <a:cs typeface="Times New Roman" pitchFamily="18" charset="0"/>
              </a:rPr>
              <a:t> </a:t>
            </a: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Neculce (1672-1745). În fruntea acestui letopiseț  sunt așezate </a:t>
            </a:r>
            <a:r>
              <a:rPr kumimoji="0" lang="ro-MO" sz="2700" b="0" i="1"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O samă de cuvinte</a:t>
            </a: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 un șir de legende transmise de tradiția orală, de conținut anecdotic, ilustrând fapte ale eroilor istorici, voievozi, boieri și țărani, de un interes niciodată epuizat, adevărată mină de inspirație pentru scriitorii de mai târziu.</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o-MO" sz="1800" b="0" i="0" u="none" strike="noStrike" cap="none" normalizeH="0" baseline="0" dirty="0">
              <a:ln>
                <a:noFill/>
              </a:ln>
              <a:solidFill>
                <a:schemeClr val="tx1"/>
              </a:solidFill>
              <a:effectLst/>
              <a:latin typeface="Arial" pitchFamily="34" charset="0"/>
            </a:endParaRPr>
          </a:p>
        </p:txBody>
      </p:sp>
      <p:pic>
        <p:nvPicPr>
          <p:cNvPr id="4" name="Picture 5">
            <a:extLst>
              <a:ext uri="{FF2B5EF4-FFF2-40B4-BE49-F238E27FC236}">
                <a16:creationId xmlns:a16="http://schemas.microsoft.com/office/drawing/2014/main" id="{81E7A87B-763C-41FA-B9EE-D9B14E273E33}"/>
              </a:ext>
            </a:extLst>
          </p:cNvPr>
          <p:cNvPicPr>
            <a:picLocks noChangeAspect="1" noChangeArrowheads="1"/>
          </p:cNvPicPr>
          <p:nvPr/>
        </p:nvPicPr>
        <p:blipFill>
          <a:blip r:embed="rId5" cstate="print"/>
          <a:srcRect/>
          <a:stretch>
            <a:fillRect/>
          </a:stretch>
        </p:blipFill>
        <p:spPr bwMode="auto">
          <a:xfrm>
            <a:off x="0" y="76200"/>
            <a:ext cx="1752600" cy="2550659"/>
          </a:xfrm>
          <a:prstGeom prst="roundRect">
            <a:avLst>
              <a:gd name="adj" fmla="val 16667"/>
            </a:avLst>
          </a:prstGeom>
          <a:ln>
            <a:noFill/>
          </a:ln>
          <a:effectLst>
            <a:outerShdw blurRad="76200" dist="38100" dir="7800000" algn="tl" rotWithShape="0">
              <a:srgbClr val="000000">
                <a:alpha val="40000"/>
              </a:srgbClr>
            </a:outerShdw>
            <a:reflection blurRad="6350" stA="50000" endA="275" endPos="40000" dist="1016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accent1">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EBE9DCF-A0DC-431F-BE94-3338B551CFB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0" y="0"/>
            <a:ext cx="9144001" cy="6858000"/>
          </a:xfrm>
          <a:prstGeom prst="rect">
            <a:avLst/>
          </a:prstGeom>
        </p:spPr>
      </p:pic>
      <p:sp>
        <p:nvSpPr>
          <p:cNvPr id="23553" name="Rectangle 1"/>
          <p:cNvSpPr>
            <a:spLocks noChangeArrowheads="1"/>
          </p:cNvSpPr>
          <p:nvPr/>
        </p:nvSpPr>
        <p:spPr bwMode="auto">
          <a:xfrm>
            <a:off x="0" y="0"/>
            <a:ext cx="9257663" cy="59093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MO" sz="2700" b="0" i="0" u="none" strike="noStrike" cap="none" normalizeH="0" baseline="0" dirty="0">
                <a:ln>
                  <a:noFill/>
                </a:ln>
                <a:solidFill>
                  <a:schemeClr val="tx2">
                    <a:lumMod val="60000"/>
                    <a:lumOff val="40000"/>
                  </a:schemeClr>
                </a:solidFill>
                <a:effectLst/>
                <a:latin typeface="Times New Roman" pitchFamily="18" charset="0"/>
                <a:ea typeface="Calibri" pitchFamily="34" charset="0"/>
                <a:cs typeface="Times New Roman" pitchFamily="18" charset="0"/>
              </a:rPr>
              <a:t>  	  </a:t>
            </a: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Cronica </a:t>
            </a:r>
            <a:r>
              <a:rPr kumimoji="0" lang="ro-MO" sz="2700" b="0" i="0" u="none" strike="noStrike" cap="none" normalizeH="0" baseline="0" dirty="0">
                <a:ln>
                  <a:noFill/>
                </a:ln>
                <a:solidFill>
                  <a:srgbClr val="0000FF"/>
                </a:solidFill>
                <a:effectLst/>
                <a:latin typeface="Calibri"/>
                <a:ea typeface="Calibri" pitchFamily="34" charset="0"/>
                <a:cs typeface="Times New Roman" pitchFamily="18" charset="0"/>
              </a:rPr>
              <a:t>î</a:t>
            </a: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nsăși, raportând evenimente reale, e presărată cu</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 numeroase anecdote, cu caracterizări și portrete, tablouri și</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 descrieri care aparțin, mai mult decât istoriei propriu-zise,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literaturii. Dacă nu face operă de curată ficțiune, Neculce este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 </a:t>
            </a:r>
            <a:r>
              <a:rPr kumimoji="0" lang="ro-MO" sz="2700" b="0" i="0" u="none" strike="noStrike" cap="none" normalizeH="0" baseline="0" dirty="0">
                <a:ln>
                  <a:noFill/>
                </a:ln>
                <a:solidFill>
                  <a:srgbClr val="0000FF"/>
                </a:solidFill>
                <a:effectLst/>
                <a:latin typeface="Calibri"/>
                <a:ea typeface="Calibri" pitchFamily="34" charset="0"/>
                <a:cs typeface="Times New Roman" pitchFamily="18" charset="0"/>
              </a:rPr>
              <a:t>î</a:t>
            </a: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n orice caz un evocator autentic al trecutului și când povestește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 </a:t>
            </a:r>
            <a:r>
              <a:rPr kumimoji="0" lang="ro-MO" sz="2700" b="0" i="0" u="none" strike="noStrike" cap="none" normalizeH="0" baseline="0" dirty="0">
                <a:ln>
                  <a:noFill/>
                </a:ln>
                <a:solidFill>
                  <a:srgbClr val="0000FF"/>
                </a:solidFill>
                <a:effectLst/>
                <a:latin typeface="Calibri"/>
                <a:ea typeface="Calibri" pitchFamily="34" charset="0"/>
                <a:cs typeface="Times New Roman" pitchFamily="18" charset="0"/>
              </a:rPr>
              <a:t>î</a:t>
            </a: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ntâmplări, la care el </a:t>
            </a:r>
            <a:r>
              <a:rPr kumimoji="0" lang="ro-MO" sz="2700" b="0" i="0" u="none" strike="noStrike" cap="none" normalizeH="0" baseline="0" dirty="0">
                <a:ln>
                  <a:noFill/>
                </a:ln>
                <a:solidFill>
                  <a:srgbClr val="0000FF"/>
                </a:solidFill>
                <a:effectLst/>
                <a:latin typeface="Calibri"/>
                <a:ea typeface="Calibri" pitchFamily="34" charset="0"/>
                <a:cs typeface="Times New Roman" pitchFamily="18" charset="0"/>
              </a:rPr>
              <a:t>î</a:t>
            </a: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nsuși a luat parte, un ne</a:t>
            </a:r>
            <a:r>
              <a:rPr kumimoji="0" lang="ro-MO" sz="2700" b="0" i="0" u="none" strike="noStrike" cap="none" normalizeH="0" baseline="0" dirty="0">
                <a:ln>
                  <a:noFill/>
                </a:ln>
                <a:solidFill>
                  <a:srgbClr val="0000FF"/>
                </a:solidFill>
                <a:effectLst/>
                <a:latin typeface="Calibri"/>
                <a:ea typeface="Calibri" pitchFamily="34" charset="0"/>
                <a:cs typeface="Times New Roman" pitchFamily="18" charset="0"/>
              </a:rPr>
              <a:t>î</a:t>
            </a: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ntrecut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 memorialist. Ironia este calitatea principală a expunerii lui Ion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Neculce, cronicar moralist ca și Miron Costin, dar cu o</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 predispoziție polonezilor </a:t>
            </a:r>
            <a:r>
              <a:rPr kumimoji="0" lang="ro-MO" sz="2700" b="0" i="0" u="none" strike="noStrike" cap="none" normalizeH="0" baseline="0" dirty="0">
                <a:ln>
                  <a:noFill/>
                </a:ln>
                <a:solidFill>
                  <a:srgbClr val="0000FF"/>
                </a:solidFill>
                <a:effectLst/>
                <a:latin typeface="Calibri"/>
                <a:ea typeface="Calibri" pitchFamily="34" charset="0"/>
                <a:cs typeface="Times New Roman" pitchFamily="18" charset="0"/>
              </a:rPr>
              <a:t>î</a:t>
            </a: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ntr-o luptă cu Ștefan cel Mare, când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au fost puși să apere o pădure, Neculce afirmă că </a:t>
            </a:r>
            <a:r>
              <a:rPr kumimoji="0" lang="ro-MO" sz="2700" b="0" i="0" u="none" strike="noStrike" cap="none" normalizeH="0" baseline="0" dirty="0">
                <a:ln>
                  <a:noFill/>
                </a:ln>
                <a:solidFill>
                  <a:srgbClr val="0000FF"/>
                </a:solidFill>
                <a:effectLst/>
                <a:latin typeface="Calibri"/>
                <a:ea typeface="Calibri" pitchFamily="34" charset="0"/>
                <a:cs typeface="Times New Roman" pitchFamily="18" charset="0"/>
              </a:rPr>
              <a:t>”</a:t>
            </a: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ei să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ruga să nu-i </a:t>
            </a:r>
            <a:r>
              <a:rPr kumimoji="0" lang="ro-MO" sz="2700" b="0" i="0" u="none" strike="noStrike" cap="none" normalizeH="0" baseline="0" dirty="0">
                <a:ln>
                  <a:noFill/>
                </a:ln>
                <a:solidFill>
                  <a:srgbClr val="0000FF"/>
                </a:solidFill>
                <a:effectLst/>
                <a:latin typeface="Calibri"/>
                <a:ea typeface="Calibri" pitchFamily="34" charset="0"/>
                <a:cs typeface="Times New Roman" pitchFamily="18" charset="0"/>
              </a:rPr>
              <a:t>î</a:t>
            </a: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mpungă, ce să-i bată cu biciuștile, iar când </a:t>
            </a:r>
            <a:r>
              <a:rPr kumimoji="0" lang="ro-MO" sz="2700" b="0" i="0" u="none" strike="noStrike" cap="none" normalizeH="0" baseline="0" dirty="0">
                <a:ln>
                  <a:noFill/>
                </a:ln>
                <a:solidFill>
                  <a:srgbClr val="0000FF"/>
                </a:solidFill>
                <a:effectLst/>
                <a:latin typeface="Calibri"/>
                <a:ea typeface="Calibri" pitchFamily="34" charset="0"/>
                <a:cs typeface="Times New Roman" pitchFamily="18" charset="0"/>
              </a:rPr>
              <a:t>î</a:t>
            </a: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i bătea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cu biciuștile, ei să ruga să-i </a:t>
            </a:r>
            <a:r>
              <a:rPr kumimoji="0" lang="ro-MO" sz="2700" b="0" i="0" u="none" strike="noStrike" cap="none" normalizeH="0" baseline="0" dirty="0">
                <a:ln>
                  <a:noFill/>
                </a:ln>
                <a:solidFill>
                  <a:srgbClr val="0000FF"/>
                </a:solidFill>
                <a:effectLst/>
                <a:latin typeface="Calibri"/>
                <a:ea typeface="Calibri" pitchFamily="34" charset="0"/>
                <a:cs typeface="Times New Roman" pitchFamily="18" charset="0"/>
              </a:rPr>
              <a:t>î</a:t>
            </a: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mpungă</a:t>
            </a:r>
            <a:r>
              <a:rPr kumimoji="0" lang="ro-MO" sz="2700" b="0" i="0" u="none" strike="noStrike" cap="none" normalizeH="0" baseline="0" dirty="0">
                <a:ln>
                  <a:noFill/>
                </a:ln>
                <a:solidFill>
                  <a:srgbClr val="0000FF"/>
                </a:solidFill>
                <a:effectLst/>
                <a:latin typeface="Calibri"/>
                <a:ea typeface="Calibri" pitchFamily="34" charset="0"/>
                <a:cs typeface="Times New Roman" pitchFamily="18" charset="0"/>
              </a:rPr>
              <a:t>”</a:t>
            </a: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.Rezultatele unei</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 domnii rele sunt comentate așa : </a:t>
            </a:r>
            <a:r>
              <a:rPr kumimoji="0" lang="ro-MO" sz="2700" b="0" i="0" u="none" strike="noStrike" cap="none" normalizeH="0" baseline="0" dirty="0">
                <a:ln>
                  <a:noFill/>
                </a:ln>
                <a:solidFill>
                  <a:srgbClr val="0000FF"/>
                </a:solidFill>
                <a:effectLst/>
                <a:latin typeface="Calibri"/>
                <a:ea typeface="Calibri" pitchFamily="34" charset="0"/>
                <a:cs typeface="Times New Roman" pitchFamily="18" charset="0"/>
              </a:rPr>
              <a:t>”</a:t>
            </a: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Bogat bina și folos au rămas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țării și de la Petriceico - vodă : pradă și foamete mare!</a:t>
            </a:r>
            <a:r>
              <a:rPr kumimoji="0" lang="ro-MO" sz="2700" b="0" i="0" u="none" strike="noStrike" cap="none" normalizeH="0" baseline="0" dirty="0">
                <a:ln>
                  <a:noFill/>
                </a:ln>
                <a:solidFill>
                  <a:srgbClr val="0000FF"/>
                </a:solidFill>
                <a:effectLst/>
                <a:latin typeface="Calibri"/>
                <a:ea typeface="Calibri" pitchFamily="34" charset="0"/>
                <a:cs typeface="Times New Roman" pitchFamily="18" charset="0"/>
              </a:rPr>
              <a:t>”</a:t>
            </a: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accent1">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4ECC3A2-D115-4749-82D3-57966121A3C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0" y="0"/>
            <a:ext cx="9144001" cy="6858000"/>
          </a:xfrm>
          <a:prstGeom prst="rect">
            <a:avLst/>
          </a:prstGeom>
        </p:spPr>
      </p:pic>
      <p:sp>
        <p:nvSpPr>
          <p:cNvPr id="24577" name="Rectangle 1"/>
          <p:cNvSpPr>
            <a:spLocks noChangeArrowheads="1"/>
          </p:cNvSpPr>
          <p:nvPr/>
        </p:nvSpPr>
        <p:spPr bwMode="auto">
          <a:xfrm>
            <a:off x="0" y="0"/>
            <a:ext cx="9369873" cy="424731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Un domnitor pune să fie ucis un spion turc de un individ indiscret,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 care se laudă cu isprava lui, când totul trebuia să se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 petreacă în taină: ”Au stins bine focul cu paie!” – observă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cronicarul. Mihai Racoviță, luând tronul Moldovei, afectează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dezinteresarea: ”Să făcѐ – notează Neculce – a nu-i plăcѐ să</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 priimească domnia ca și fata cie ce dzisă unui voinic: </a:t>
            </a:r>
          </a:p>
          <a:p>
            <a:pPr marL="0" marR="0" lvl="0" indent="0" algn="just" defTabSz="914400" rtl="0" eaLnBrk="1" fontAlgn="base" latinLnBrk="0" hangingPunct="1">
              <a:lnSpc>
                <a:spcPct val="100000"/>
              </a:lnSpc>
              <a:spcBef>
                <a:spcPct val="0"/>
              </a:spcBef>
              <a:spcAft>
                <a:spcPct val="0"/>
              </a:spcAft>
              <a:buClrTx/>
              <a:buSzTx/>
              <a:buFontTx/>
              <a:buNone/>
              <a:tabLst/>
            </a:pPr>
            <a:r>
              <a:rPr lang="ro-MO" sz="2700" dirty="0">
                <a:solidFill>
                  <a:srgbClr val="0000FF"/>
                </a:solidFill>
                <a:latin typeface="Times New Roman" pitchFamily="18" charset="0"/>
                <a:ea typeface="Calibri" pitchFamily="34" charset="0"/>
                <a:cs typeface="Times New Roman" pitchFamily="18" charset="0"/>
              </a:rPr>
              <a:t>„</a:t>
            </a: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Fă-te tu a mă trage și eu oi merge plângând”. ”Doi boieri fugiți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în Polonia complotează de acolo împotriva țării:</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 ”Bogdan și Iordachi din Țara Leșască – scrie cronicarul –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nu dormiѐ, nici le șădѐ scrisorileˮ.</a:t>
            </a:r>
          </a:p>
        </p:txBody>
      </p:sp>
      <p:sp>
        <p:nvSpPr>
          <p:cNvPr id="24578" name="Rectangle 2"/>
          <p:cNvSpPr>
            <a:spLocks noChangeArrowheads="1"/>
          </p:cNvSpPr>
          <p:nvPr/>
        </p:nvSpPr>
        <p:spPr bwMode="auto">
          <a:xfrm>
            <a:off x="0" y="4191000"/>
            <a:ext cx="9427581" cy="21698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MO" sz="2700" b="0" i="0" u="none" strike="noStrike" cap="none" normalizeH="0" baseline="0" dirty="0">
                <a:ln>
                  <a:noFill/>
                </a:ln>
                <a:solidFill>
                  <a:schemeClr val="tx2">
                    <a:lumMod val="60000"/>
                    <a:lumOff val="40000"/>
                  </a:schemeClr>
                </a:solidFill>
                <a:effectLst/>
                <a:latin typeface="Times New Roman" pitchFamily="18" charset="0"/>
                <a:ea typeface="Calibri" pitchFamily="34" charset="0"/>
                <a:cs typeface="Times New Roman" pitchFamily="18" charset="0"/>
              </a:rPr>
              <a:t>    	</a:t>
            </a: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Portretele lui Neculce realizează o imagine sugestivă a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personajului, sub raport fizic și moral:</a:t>
            </a:r>
            <a:r>
              <a:rPr kumimoji="0" lang="ro-MO" sz="2700" b="0" i="0" u="none" strike="noStrike" cap="none" normalizeH="0" baseline="0" dirty="0">
                <a:ln>
                  <a:noFill/>
                </a:ln>
                <a:solidFill>
                  <a:srgbClr val="0000FF"/>
                </a:solidFill>
                <a:effectLst/>
                <a:latin typeface="Calibri"/>
                <a:ea typeface="Calibri" pitchFamily="34" charset="0"/>
                <a:cs typeface="Times New Roman" pitchFamily="18" charset="0"/>
              </a:rPr>
              <a:t>”</a:t>
            </a: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Acestu  Dosoftei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mitropolit </a:t>
            </a:r>
            <a:r>
              <a:rPr kumimoji="0" lang="ro-MO" sz="2700" b="0" i="0" u="none" strike="noStrike" cap="none" normalizeH="0" baseline="0" dirty="0">
                <a:ln>
                  <a:noFill/>
                </a:ln>
                <a:solidFill>
                  <a:srgbClr val="0000FF"/>
                </a:solidFill>
                <a:effectLst/>
                <a:latin typeface="Calibri"/>
                <a:ea typeface="Calibri" pitchFamily="34" charset="0"/>
                <a:cs typeface="Times New Roman" pitchFamily="18" charset="0"/>
              </a:rPr>
              <a:t>–</a:t>
            </a: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 scrie el despre traducătorul </a:t>
            </a:r>
            <a:r>
              <a:rPr kumimoji="0" lang="ro-MO" sz="2700" b="0" i="0" u="none" strike="noStrike" cap="none" normalizeH="0" baseline="0" dirty="0">
                <a:ln>
                  <a:noFill/>
                </a:ln>
                <a:solidFill>
                  <a:srgbClr val="0000FF"/>
                </a:solidFill>
                <a:effectLst/>
                <a:latin typeface="Calibri"/>
                <a:ea typeface="Calibri" pitchFamily="34" charset="0"/>
                <a:cs typeface="Times New Roman" pitchFamily="18" charset="0"/>
              </a:rPr>
              <a:t>î</a:t>
            </a: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n versuri al </a:t>
            </a:r>
            <a:r>
              <a:rPr kumimoji="0" lang="ro-MO" sz="2700" b="0" i="1"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Psaltirii</a:t>
            </a: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 </a:t>
            </a:r>
            <a:r>
              <a:rPr kumimoji="0" lang="ro-MO" sz="2700" b="0" i="0" u="none" strike="noStrike" cap="none" normalizeH="0" baseline="0" dirty="0">
                <a:ln>
                  <a:noFill/>
                </a:ln>
                <a:solidFill>
                  <a:srgbClr val="0000FF"/>
                </a:solidFill>
                <a:effectLst/>
                <a:latin typeface="Calibri"/>
                <a:ea typeface="Calibri" pitchFamily="34" charset="0"/>
                <a:cs typeface="Times New Roman" pitchFamily="18" charset="0"/>
              </a:rPr>
              <a:t>–</a:t>
            </a: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nu era om</a:t>
            </a:r>
            <a:r>
              <a:rPr kumimoji="0" lang="ro-MO" sz="2700" b="0" i="0" u="none" strike="noStrike" cap="none" normalizeH="0" dirty="0">
                <a:ln>
                  <a:noFill/>
                </a:ln>
                <a:solidFill>
                  <a:srgbClr val="0000FF"/>
                </a:solidFill>
                <a:effectLst/>
                <a:latin typeface="Times New Roman" pitchFamily="18" charset="0"/>
                <a:ea typeface="Calibri" pitchFamily="34" charset="0"/>
                <a:cs typeface="Times New Roman" pitchFamily="18" charset="0"/>
              </a:rPr>
              <a:t> </a:t>
            </a: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prost de felul lui. Și era neam de mazil; pre </a:t>
            </a:r>
            <a:r>
              <a:rPr kumimoji="0" lang="ro-MO" sz="2700" b="0" i="0" u="none" strike="noStrike" cap="none" normalizeH="0" baseline="0" dirty="0">
                <a:ln>
                  <a:noFill/>
                </a:ln>
                <a:solidFill>
                  <a:srgbClr val="0000FF"/>
                </a:solidFill>
                <a:effectLst/>
                <a:latin typeface="Calibri"/>
                <a:ea typeface="Calibri" pitchFamily="34" charset="0"/>
                <a:cs typeface="Times New Roman" pitchFamily="18" charset="0"/>
              </a:rPr>
              <a:t>î</a:t>
            </a: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nvățat,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 multe limbi</a:t>
            </a:r>
            <a:r>
              <a:rPr kumimoji="0" lang="ro-MO" sz="2700" b="0" i="0" u="none" strike="noStrike" cap="none" normalizeH="0" dirty="0">
                <a:ln>
                  <a:noFill/>
                </a:ln>
                <a:solidFill>
                  <a:srgbClr val="0000FF"/>
                </a:solidFill>
                <a:effectLst/>
                <a:latin typeface="Times New Roman" pitchFamily="18" charset="0"/>
                <a:ea typeface="Calibri" pitchFamily="34" charset="0"/>
                <a:cs typeface="Times New Roman" pitchFamily="18" charset="0"/>
              </a:rPr>
              <a:t> </a:t>
            </a: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știe: elinește, lătinește, slovenește, și altă adâncă carte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accent1">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54BE6E-9F34-47D2-93A4-0EF5E01DD36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0" y="0"/>
            <a:ext cx="9144001" cy="6858000"/>
          </a:xfrm>
          <a:prstGeom prst="rect">
            <a:avLst/>
          </a:prstGeom>
        </p:spPr>
      </p:pic>
      <p:sp>
        <p:nvSpPr>
          <p:cNvPr id="2" name="Rectangle 1"/>
          <p:cNvSpPr/>
          <p:nvPr/>
        </p:nvSpPr>
        <p:spPr>
          <a:xfrm>
            <a:off x="0" y="0"/>
            <a:ext cx="9144000" cy="1338828"/>
          </a:xfrm>
          <a:prstGeom prst="rect">
            <a:avLst/>
          </a:prstGeom>
        </p:spPr>
        <p:txBody>
          <a:bodyPr wrap="square">
            <a:spAutoFit/>
          </a:bodyPr>
          <a:lstStyle/>
          <a:p>
            <a:pPr lvl="0" algn="just" fontAlgn="base">
              <a:spcBef>
                <a:spcPct val="0"/>
              </a:spcBef>
              <a:spcAft>
                <a:spcPct val="0"/>
              </a:spcAft>
            </a:pP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și-nvățătură, deplin cărturar și cucernic, și blând ca un miel. </a:t>
            </a:r>
          </a:p>
          <a:p>
            <a:pPr lvl="0" algn="just" fontAlgn="base">
              <a:spcBef>
                <a:spcPct val="0"/>
              </a:spcBef>
              <a:spcAft>
                <a:spcPct val="0"/>
              </a:spcAft>
            </a:pPr>
            <a:r>
              <a:rPr lang="ro-MO" sz="2700" dirty="0">
                <a:solidFill>
                  <a:srgbClr val="0000FF"/>
                </a:solidFill>
                <a:latin typeface="Times New Roman" pitchFamily="18" charset="0"/>
                <a:ea typeface="Calibri" pitchFamily="34" charset="0"/>
                <a:cs typeface="Times New Roman" pitchFamily="18" charset="0"/>
              </a:rPr>
              <a:t>Î</a:t>
            </a: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n țara noastră pe-această vreme nu este om ca acela</a:t>
            </a:r>
            <a:r>
              <a:rPr lang="ro-MO" sz="2700" dirty="0">
                <a:solidFill>
                  <a:srgbClr val="0000FF"/>
                </a:solidFill>
                <a:latin typeface="Times New Roman" pitchFamily="18" charset="0"/>
                <a:ea typeface="Calibri" pitchFamily="34" charset="0"/>
                <a:cs typeface="Times New Roman" pitchFamily="18" charset="0"/>
              </a:rPr>
              <a:t>…”</a:t>
            </a: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a:t>
            </a:r>
          </a:p>
          <a:p>
            <a:pPr lvl="0" algn="just" fontAlgn="base">
              <a:spcBef>
                <a:spcPct val="0"/>
              </a:spcBef>
              <a:spcAft>
                <a:spcPct val="0"/>
              </a:spcAft>
            </a:pPr>
            <a:endParaRPr kumimoji="0" lang="ro-MO" sz="27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5601" name="Rectangle 1"/>
          <p:cNvSpPr>
            <a:spLocks noChangeArrowheads="1"/>
          </p:cNvSpPr>
          <p:nvPr/>
        </p:nvSpPr>
        <p:spPr bwMode="auto">
          <a:xfrm>
            <a:off x="-67326" y="914400"/>
            <a:ext cx="9090950" cy="369331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   În fine, o însușire naturală a stilului popular al lui Neculce care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 scrie în limba vorbită a Moldovei din prima jumătate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 a secolului al ΧVIII – lea este paremiologia, vorbirea în pilde,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proverbe sau zicale, din care unele scoase din </a:t>
            </a:r>
            <a:r>
              <a:rPr kumimoji="0" lang="ro-MO" sz="2700" b="0" i="1"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Biblie</a:t>
            </a: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 precum : ”Ruga smeritului nuori în cer pătrunde” ; ”Cine sapă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groapa altuia, dă într-însa”; ”Nu va folosi averea în ziua</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 urgii”; ”Căințele cele de apoi întru nemica sânt”; ”Pasărea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o-MO" sz="27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vicleană dă singură-n laț”. </a:t>
            </a:r>
            <a:endParaRPr kumimoji="0" lang="ro-RO" sz="27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sz="1800" b="0" i="0" u="none" strike="noStrike" cap="none" normalizeH="0" baseline="0" dirty="0">
              <a:ln>
                <a:noFill/>
              </a:ln>
              <a:solidFill>
                <a:schemeClr val="tx1"/>
              </a:solidFill>
              <a:effectLst/>
              <a:latin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94EEC29D-19C0-404F-8282-B0B313D1167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0" y="0"/>
            <a:ext cx="9144001" cy="6858000"/>
          </a:xfrm>
          <a:prstGeom prst="rect">
            <a:avLst/>
          </a:prstGeom>
        </p:spPr>
      </p:pic>
      <p:sp>
        <p:nvSpPr>
          <p:cNvPr id="2" name="Title 1"/>
          <p:cNvSpPr>
            <a:spLocks noGrp="1"/>
          </p:cNvSpPr>
          <p:nvPr>
            <p:ph type="ctrTitle"/>
          </p:nvPr>
        </p:nvSpPr>
        <p:spPr>
          <a:xfrm>
            <a:off x="685800" y="228600"/>
            <a:ext cx="7772400" cy="1470025"/>
          </a:xfrm>
        </p:spPr>
        <p:txBody>
          <a:bodyPr>
            <a:normAutofit fontScale="90000"/>
          </a:bodyPr>
          <a:lstStyle/>
          <a:p>
            <a:br>
              <a:rPr lang="ro-RO" i="1" u="sng" dirty="0">
                <a:latin typeface="Times New Roman" pitchFamily="18" charset="0"/>
                <a:cs typeface="Times New Roman" pitchFamily="18" charset="0"/>
              </a:rPr>
            </a:br>
            <a:r>
              <a:rPr lang="en-US" dirty="0" err="1">
                <a:solidFill>
                  <a:srgbClr val="C00000"/>
                </a:solidFill>
                <a:latin typeface="Times New Roman" pitchFamily="18" charset="0"/>
                <a:cs typeface="Times New Roman" pitchFamily="18" charset="0"/>
              </a:rPr>
              <a:t>Importan</a:t>
            </a:r>
            <a:r>
              <a:rPr lang="ro-RO" dirty="0">
                <a:solidFill>
                  <a:srgbClr val="C00000"/>
                </a:solidFill>
                <a:latin typeface="Times New Roman" pitchFamily="18" charset="0"/>
                <a:cs typeface="Times New Roman" pitchFamily="18" charset="0"/>
              </a:rPr>
              <a:t>ţ</a:t>
            </a:r>
            <a:r>
              <a:rPr lang="en-US" dirty="0">
                <a:solidFill>
                  <a:srgbClr val="C00000"/>
                </a:solidFill>
                <a:latin typeface="Times New Roman" pitchFamily="18" charset="0"/>
                <a:cs typeface="Times New Roman" pitchFamily="18" charset="0"/>
              </a:rPr>
              <a:t>a </a:t>
            </a:r>
            <a:r>
              <a:rPr lang="en-US" dirty="0" err="1">
                <a:solidFill>
                  <a:srgbClr val="C00000"/>
                </a:solidFill>
                <a:latin typeface="Times New Roman" pitchFamily="18" charset="0"/>
                <a:cs typeface="Times New Roman" pitchFamily="18" charset="0"/>
              </a:rPr>
              <a:t>marilor</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cronicari</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moldoveni</a:t>
            </a:r>
            <a:r>
              <a:rPr lang="en-US" dirty="0">
                <a:solidFill>
                  <a:srgbClr val="C00000"/>
                </a:solidFill>
                <a:latin typeface="Times New Roman" pitchFamily="18" charset="0"/>
                <a:cs typeface="Times New Roman" pitchFamily="18" charset="0"/>
              </a:rPr>
              <a:t> </a:t>
            </a:r>
            <a:br>
              <a:rPr lang="ro-RO" u="sng" dirty="0"/>
            </a:br>
            <a:endParaRPr lang="ro-RO" dirty="0"/>
          </a:p>
        </p:txBody>
      </p:sp>
      <p:sp>
        <p:nvSpPr>
          <p:cNvPr id="3" name="Subtitle 2"/>
          <p:cNvSpPr>
            <a:spLocks noGrp="1"/>
          </p:cNvSpPr>
          <p:nvPr>
            <p:ph type="subTitle" idx="1"/>
          </p:nvPr>
        </p:nvSpPr>
        <p:spPr>
          <a:xfrm>
            <a:off x="304800" y="2057400"/>
            <a:ext cx="8305800" cy="4419600"/>
          </a:xfrm>
        </p:spPr>
        <p:txBody>
          <a:bodyPr>
            <a:normAutofit fontScale="92500" lnSpcReduction="20000"/>
          </a:bodyPr>
          <a:lstStyle/>
          <a:p>
            <a:pPr algn="l"/>
            <a:r>
              <a:rPr lang="ro-RO" dirty="0">
                <a:solidFill>
                  <a:schemeClr val="tx2">
                    <a:lumMod val="60000"/>
                    <a:lumOff val="40000"/>
                  </a:schemeClr>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Cronicarii</a:t>
            </a:r>
            <a:r>
              <a:rPr lang="en-US" dirty="0">
                <a:solidFill>
                  <a:srgbClr val="0000FF"/>
                </a:solidFill>
                <a:latin typeface="Times New Roman" pitchFamily="18" charset="0"/>
                <a:cs typeface="Times New Roman" pitchFamily="18" charset="0"/>
              </a:rPr>
              <a:t> au </a:t>
            </a:r>
            <a:r>
              <a:rPr lang="en-US" dirty="0" err="1">
                <a:solidFill>
                  <a:srgbClr val="0000FF"/>
                </a:solidFill>
                <a:latin typeface="Times New Roman" pitchFamily="18" charset="0"/>
                <a:cs typeface="Times New Roman" pitchFamily="18" charset="0"/>
              </a:rPr>
              <a:t>avut</a:t>
            </a:r>
            <a:r>
              <a:rPr lang="en-US" dirty="0">
                <a:solidFill>
                  <a:srgbClr val="0000FF"/>
                </a:solidFill>
                <a:latin typeface="Times New Roman" pitchFamily="18" charset="0"/>
                <a:cs typeface="Times New Roman" pitchFamily="18" charset="0"/>
              </a:rPr>
              <a:t> o mare </a:t>
            </a:r>
            <a:r>
              <a:rPr lang="en-US" dirty="0" err="1">
                <a:solidFill>
                  <a:srgbClr val="0000FF"/>
                </a:solidFill>
                <a:latin typeface="Times New Roman" pitchFamily="18" charset="0"/>
                <a:cs typeface="Times New Roman" pitchFamily="18" charset="0"/>
              </a:rPr>
              <a:t>importan</a:t>
            </a:r>
            <a:r>
              <a:rPr lang="ro-RO" dirty="0">
                <a:solidFill>
                  <a:srgbClr val="0000FF"/>
                </a:solidFill>
                <a:latin typeface="Times New Roman" pitchFamily="18" charset="0"/>
                <a:cs typeface="Times New Roman" pitchFamily="18" charset="0"/>
              </a:rPr>
              <a:t>ţă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istoric</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scrierile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lor</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fiind</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surse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extraordinare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pentru</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aflarea</a:t>
            </a:r>
            <a:r>
              <a:rPr lang="ro-RO"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trecutului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rom</a:t>
            </a:r>
            <a:r>
              <a:rPr lang="ro-RO" dirty="0">
                <a:solidFill>
                  <a:srgbClr val="0000FF"/>
                </a:solidFill>
                <a:latin typeface="Times New Roman" pitchFamily="18" charset="0"/>
                <a:cs typeface="Times New Roman" pitchFamily="18" charset="0"/>
              </a:rPr>
              <a:t>â</a:t>
            </a:r>
            <a:r>
              <a:rPr lang="en-US" dirty="0" err="1">
                <a:solidFill>
                  <a:srgbClr val="0000FF"/>
                </a:solidFill>
                <a:latin typeface="Times New Roman" pitchFamily="18" charset="0"/>
                <a:cs typeface="Times New Roman" pitchFamily="18" charset="0"/>
              </a:rPr>
              <a:t>nilor</a:t>
            </a:r>
            <a:r>
              <a:rPr lang="en-US" dirty="0">
                <a:solidFill>
                  <a:srgbClr val="0000FF"/>
                </a:solidFill>
                <a:latin typeface="Times New Roman" pitchFamily="18" charset="0"/>
                <a:cs typeface="Times New Roman" pitchFamily="18" charset="0"/>
              </a:rPr>
              <a:t>.</a:t>
            </a:r>
            <a:endParaRPr lang="ro-RO" u="sng" dirty="0">
              <a:solidFill>
                <a:srgbClr val="0000FF"/>
              </a:solidFill>
              <a:latin typeface="Times New Roman" pitchFamily="18" charset="0"/>
              <a:cs typeface="Times New Roman" pitchFamily="18" charset="0"/>
            </a:endParaRPr>
          </a:p>
          <a:p>
            <a:pPr algn="l"/>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Grigore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Ureche</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a:t>
            </a:r>
            <a:r>
              <a:rPr lang="en-US" dirty="0">
                <a:solidFill>
                  <a:srgbClr val="0000FF"/>
                </a:solidFill>
                <a:latin typeface="Times New Roman" pitchFamily="18" charset="0"/>
                <a:cs typeface="Times New Roman" pitchFamily="18" charset="0"/>
              </a:rPr>
              <a:t>n </a:t>
            </a:r>
            <a:r>
              <a:rPr lang="ro-RO" dirty="0">
                <a:solidFill>
                  <a:srgbClr val="0000FF"/>
                </a:solidFill>
                <a:latin typeface="Times New Roman" pitchFamily="18" charset="0"/>
                <a:cs typeface="Times New Roman" pitchFamily="18" charset="0"/>
              </a:rPr>
              <a:t>„</a:t>
            </a:r>
            <a:r>
              <a:rPr lang="en-US" dirty="0" err="1">
                <a:solidFill>
                  <a:srgbClr val="0000FF"/>
                </a:solidFill>
                <a:latin typeface="Times New Roman" pitchFamily="18" charset="0"/>
                <a:cs typeface="Times New Roman" pitchFamily="18" charset="0"/>
              </a:rPr>
              <a:t>Letopise</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ul</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Ţă</a:t>
            </a:r>
            <a:r>
              <a:rPr lang="en-US" dirty="0" err="1">
                <a:solidFill>
                  <a:srgbClr val="0000FF"/>
                </a:solidFill>
                <a:latin typeface="Times New Roman" pitchFamily="18" charset="0"/>
                <a:cs typeface="Times New Roman" pitchFamily="18" charset="0"/>
              </a:rPr>
              <a:t>rii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Moldovei</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a:t>
            </a:r>
            <a:r>
              <a:rPr lang="en-US" dirty="0" err="1">
                <a:solidFill>
                  <a:srgbClr val="0000FF"/>
                </a:solidFill>
                <a:latin typeface="Times New Roman" pitchFamily="18" charset="0"/>
                <a:cs typeface="Times New Roman" pitchFamily="18" charset="0"/>
              </a:rPr>
              <a:t>nf</a:t>
            </a:r>
            <a:r>
              <a:rPr lang="ro-RO" dirty="0">
                <a:solidFill>
                  <a:srgbClr val="0000FF"/>
                </a:solidFill>
                <a:latin typeface="Times New Roman" pitchFamily="18" charset="0"/>
                <a:cs typeface="Times New Roman" pitchFamily="18" charset="0"/>
              </a:rPr>
              <a:t>ăţ</a:t>
            </a:r>
            <a:r>
              <a:rPr lang="en-US" dirty="0" err="1">
                <a:solidFill>
                  <a:srgbClr val="0000FF"/>
                </a:solidFill>
                <a:latin typeface="Times New Roman" pitchFamily="18" charset="0"/>
                <a:cs typeface="Times New Roman" pitchFamily="18" charset="0"/>
              </a:rPr>
              <a:t>i</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eaz</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evolu</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ia</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ţă</a:t>
            </a:r>
            <a:r>
              <a:rPr lang="en-US" dirty="0" err="1">
                <a:solidFill>
                  <a:srgbClr val="0000FF"/>
                </a:solidFill>
                <a:latin typeface="Times New Roman" pitchFamily="18" charset="0"/>
                <a:cs typeface="Times New Roman" pitchFamily="18" charset="0"/>
              </a:rPr>
              <a:t>rii</a:t>
            </a:r>
            <a:r>
              <a:rPr lang="en-US" dirty="0">
                <a:solidFill>
                  <a:srgbClr val="0000FF"/>
                </a:solidFill>
                <a:latin typeface="Times New Roman" pitchFamily="18" charset="0"/>
                <a:cs typeface="Times New Roman" pitchFamily="18" charset="0"/>
              </a:rPr>
              <a:t> de la </a:t>
            </a:r>
            <a:r>
              <a:rPr lang="en-US" dirty="0" err="1">
                <a:solidFill>
                  <a:srgbClr val="0000FF"/>
                </a:solidFill>
                <a:latin typeface="Times New Roman" pitchFamily="18" charset="0"/>
                <a:cs typeface="Times New Roman" pitchFamily="18" charset="0"/>
              </a:rPr>
              <a:t>Drago</a:t>
            </a:r>
            <a:r>
              <a:rPr lang="ro-RO" dirty="0">
                <a:solidFill>
                  <a:srgbClr val="0000FF"/>
                </a:solidFill>
                <a:latin typeface="Times New Roman" pitchFamily="18" charset="0"/>
                <a:cs typeface="Times New Roman" pitchFamily="18" charset="0"/>
              </a:rPr>
              <a:t>ş</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Vod</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via</a:t>
            </a:r>
            <a:r>
              <a:rPr lang="ro-RO" dirty="0">
                <a:solidFill>
                  <a:srgbClr val="0000FF"/>
                </a:solidFill>
                <a:latin typeface="Times New Roman" pitchFamily="18" charset="0"/>
                <a:cs typeface="Times New Roman" pitchFamily="18" charset="0"/>
              </a:rPr>
              <a:t>ţ</a:t>
            </a:r>
            <a:r>
              <a:rPr lang="en-US" dirty="0">
                <a:solidFill>
                  <a:srgbClr val="0000FF"/>
                </a:solidFill>
                <a:latin typeface="Times New Roman" pitchFamily="18" charset="0"/>
                <a:cs typeface="Times New Roman" pitchFamily="18" charset="0"/>
              </a:rPr>
              <a:t>a </a:t>
            </a:r>
            <a:r>
              <a:rPr lang="en-US" dirty="0" err="1">
                <a:solidFill>
                  <a:srgbClr val="0000FF"/>
                </a:solidFill>
                <a:latin typeface="Times New Roman" pitchFamily="18" charset="0"/>
                <a:cs typeface="Times New Roman" pitchFamily="18" charset="0"/>
              </a:rPr>
              <a:t>domnitorilor</a:t>
            </a:r>
            <a:r>
              <a:rPr lang="en-US" dirty="0">
                <a:solidFill>
                  <a:srgbClr val="0000FF"/>
                </a:solidFill>
                <a:latin typeface="Times New Roman" pitchFamily="18" charset="0"/>
                <a:cs typeface="Times New Roman" pitchFamily="18" charset="0"/>
              </a:rPr>
              <a:t>, p</a:t>
            </a:r>
            <a:r>
              <a:rPr lang="ro-RO" dirty="0">
                <a:solidFill>
                  <a:srgbClr val="0000FF"/>
                </a:solidFill>
                <a:latin typeface="Times New Roman" pitchFamily="18" charset="0"/>
                <a:cs typeface="Times New Roman" pitchFamily="18" charset="0"/>
              </a:rPr>
              <a:t>â</a:t>
            </a:r>
            <a:r>
              <a:rPr lang="en-US" dirty="0">
                <a:solidFill>
                  <a:srgbClr val="0000FF"/>
                </a:solidFill>
                <a:latin typeface="Times New Roman" pitchFamily="18" charset="0"/>
                <a:cs typeface="Times New Roman" pitchFamily="18" charset="0"/>
              </a:rPr>
              <a:t>n</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la </a:t>
            </a:r>
            <a:r>
              <a:rPr lang="en-US" dirty="0" err="1">
                <a:solidFill>
                  <a:srgbClr val="0000FF"/>
                </a:solidFill>
                <a:latin typeface="Times New Roman" pitchFamily="18" charset="0"/>
                <a:cs typeface="Times New Roman" pitchFamily="18" charset="0"/>
              </a:rPr>
              <a:t>Aron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Vod</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a:t>
            </a:r>
            <a:endParaRPr lang="ro-RO" u="sng" dirty="0">
              <a:solidFill>
                <a:srgbClr val="0000FF"/>
              </a:solidFill>
              <a:latin typeface="Times New Roman" pitchFamily="18" charset="0"/>
              <a:cs typeface="Times New Roman" pitchFamily="18" charset="0"/>
            </a:endParaRPr>
          </a:p>
          <a:p>
            <a:pPr algn="l"/>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Cronica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lui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Ureche</a:t>
            </a:r>
            <a:r>
              <a:rPr lang="en-US" dirty="0">
                <a:solidFill>
                  <a:srgbClr val="0000FF"/>
                </a:solidFill>
                <a:latin typeface="Times New Roman" pitchFamily="18" charset="0"/>
                <a:cs typeface="Times New Roman" pitchFamily="18" charset="0"/>
              </a:rPr>
              <a:t>, ca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alte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cronici</a:t>
            </a:r>
            <a:r>
              <a:rPr lang="en-US" dirty="0">
                <a:solidFill>
                  <a:srgbClr val="0000FF"/>
                </a:solidFill>
                <a:latin typeface="Times New Roman" pitchFamily="18" charset="0"/>
                <a:cs typeface="Times New Roman" pitchFamily="18" charset="0"/>
              </a:rPr>
              <a:t>, a </a:t>
            </a:r>
            <a:r>
              <a:rPr lang="en-US" dirty="0" err="1">
                <a:solidFill>
                  <a:srgbClr val="0000FF"/>
                </a:solidFill>
                <a:latin typeface="Times New Roman" pitchFamily="18" charset="0"/>
                <a:cs typeface="Times New Roman" pitchFamily="18" charset="0"/>
              </a:rPr>
              <a:t>ajuns</a:t>
            </a:r>
            <a:r>
              <a:rPr lang="en-US" dirty="0">
                <a:solidFill>
                  <a:srgbClr val="0000FF"/>
                </a:solidFill>
                <a:latin typeface="Times New Roman" pitchFamily="18" charset="0"/>
                <a:cs typeface="Times New Roman" pitchFamily="18" charset="0"/>
              </a:rPr>
              <a:t> la </a:t>
            </a:r>
            <a:r>
              <a:rPr lang="en-US" dirty="0" err="1">
                <a:solidFill>
                  <a:srgbClr val="0000FF"/>
                </a:solidFill>
                <a:latin typeface="Times New Roman" pitchFamily="18" charset="0"/>
                <a:cs typeface="Times New Roman" pitchFamily="18" charset="0"/>
              </a:rPr>
              <a:t>noi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alterat</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 de </a:t>
            </a:r>
            <a:r>
              <a:rPr lang="en-US" dirty="0" err="1">
                <a:solidFill>
                  <a:srgbClr val="0000FF"/>
                </a:solidFill>
                <a:latin typeface="Times New Roman" pitchFamily="18" charset="0"/>
                <a:cs typeface="Times New Roman" pitchFamily="18" charset="0"/>
              </a:rPr>
              <a:t>interpolariile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unor</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copi</a:t>
            </a:r>
            <a:r>
              <a:rPr lang="ro-RO" dirty="0">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ti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dintre</a:t>
            </a:r>
            <a:r>
              <a:rPr lang="en-US" dirty="0">
                <a:solidFill>
                  <a:srgbClr val="0000FF"/>
                </a:solidFill>
                <a:latin typeface="Times New Roman" pitchFamily="18" charset="0"/>
                <a:cs typeface="Times New Roman" pitchFamily="18" charset="0"/>
              </a:rPr>
              <a:t> care </a:t>
            </a:r>
            <a:r>
              <a:rPr lang="en-US" dirty="0" err="1">
                <a:solidFill>
                  <a:srgbClr val="0000FF"/>
                </a:solidFill>
                <a:latin typeface="Times New Roman" pitchFamily="18" charset="0"/>
                <a:cs typeface="Times New Roman" pitchFamily="18" charset="0"/>
              </a:rPr>
              <a:t>cei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mai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importan</a:t>
            </a:r>
            <a:r>
              <a:rPr lang="ro-RO" dirty="0">
                <a:solidFill>
                  <a:srgbClr val="0000FF"/>
                </a:solidFill>
                <a:latin typeface="Times New Roman" pitchFamily="18" charset="0"/>
                <a:cs typeface="Times New Roman" pitchFamily="18" charset="0"/>
              </a:rPr>
              <a:t>ţ</a:t>
            </a:r>
            <a:r>
              <a:rPr lang="en-US" dirty="0" err="1">
                <a:solidFill>
                  <a:srgbClr val="0000FF"/>
                </a:solidFill>
                <a:latin typeface="Times New Roman" pitchFamily="18" charset="0"/>
                <a:cs typeface="Times New Roman" pitchFamily="18" charset="0"/>
              </a:rPr>
              <a:t>i</a:t>
            </a:r>
            <a:r>
              <a:rPr lang="en-US" dirty="0">
                <a:solidFill>
                  <a:srgbClr val="0000FF"/>
                </a:solidFill>
                <a:latin typeface="Times New Roman" pitchFamily="18" charset="0"/>
                <a:cs typeface="Times New Roman" pitchFamily="18" charset="0"/>
              </a:rPr>
              <a:t> au </a:t>
            </a:r>
            <a:r>
              <a:rPr lang="en-US" dirty="0" err="1">
                <a:solidFill>
                  <a:srgbClr val="0000FF"/>
                </a:solidFill>
                <a:latin typeface="Times New Roman" pitchFamily="18" charset="0"/>
                <a:cs typeface="Times New Roman" pitchFamily="18" charset="0"/>
              </a:rPr>
              <a:t>fost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Simion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Dasc</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lul</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Axinte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Uricariul</a:t>
            </a:r>
            <a:r>
              <a:rPr lang="en-US" dirty="0">
                <a:solidFill>
                  <a:srgbClr val="0000FF"/>
                </a:solidFill>
                <a:latin typeface="Times New Roman" pitchFamily="18" charset="0"/>
                <a:cs typeface="Times New Roman" pitchFamily="18" charset="0"/>
              </a:rPr>
              <a:t> </a:t>
            </a:r>
            <a:r>
              <a:rPr lang="ro-RO" dirty="0" err="1">
                <a:solidFill>
                  <a:srgbClr val="0000FF"/>
                </a:solidFill>
                <a:latin typeface="Times New Roman" pitchFamily="18" charset="0"/>
                <a:cs typeface="Times New Roman" pitchFamily="18" charset="0"/>
              </a:rPr>
              <a:t>ş</a:t>
            </a:r>
            <a:r>
              <a:rPr lang="en-US" dirty="0" err="1">
                <a:solidFill>
                  <a:srgbClr val="0000FF"/>
                </a:solidFill>
                <a:latin typeface="Times New Roman" pitchFamily="18" charset="0"/>
                <a:cs typeface="Times New Roman" pitchFamily="18" charset="0"/>
              </a:rPr>
              <a:t>i</a:t>
            </a:r>
            <a:r>
              <a:rPr lang="en-US" u="sng"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Mihail</a:t>
            </a:r>
            <a:r>
              <a:rPr lang="en-US" dirty="0">
                <a:solidFill>
                  <a:srgbClr val="0000FF"/>
                </a:solidFill>
                <a:latin typeface="Times New Roman" pitchFamily="18" charset="0"/>
                <a:cs typeface="Times New Roman" pitchFamily="18" charset="0"/>
              </a:rPr>
              <a:t> C</a:t>
            </a:r>
            <a:r>
              <a:rPr lang="ro-RO" dirty="0">
                <a:solidFill>
                  <a:srgbClr val="0000FF"/>
                </a:solidFill>
                <a:latin typeface="Times New Roman" pitchFamily="18" charset="0"/>
                <a:cs typeface="Times New Roman" pitchFamily="18" charset="0"/>
              </a:rPr>
              <a:t>ă</a:t>
            </a:r>
            <a:r>
              <a:rPr lang="en-US" dirty="0">
                <a:solidFill>
                  <a:srgbClr val="0000FF"/>
                </a:solidFill>
                <a:latin typeface="Times New Roman" pitchFamily="18" charset="0"/>
                <a:cs typeface="Times New Roman" pitchFamily="18" charset="0"/>
              </a:rPr>
              <a:t>lug</a:t>
            </a:r>
            <a:r>
              <a:rPr lang="ro-RO" dirty="0">
                <a:solidFill>
                  <a:srgbClr val="0000FF"/>
                </a:solidFill>
                <a:latin typeface="Times New Roman" pitchFamily="18" charset="0"/>
                <a:cs typeface="Times New Roman" pitchFamily="18" charset="0"/>
              </a:rPr>
              <a:t>ă</a:t>
            </a:r>
            <a:r>
              <a:rPr lang="en-US" dirty="0" err="1">
                <a:solidFill>
                  <a:srgbClr val="0000FF"/>
                </a:solidFill>
                <a:latin typeface="Times New Roman" pitchFamily="18" charset="0"/>
                <a:cs typeface="Times New Roman" pitchFamily="18" charset="0"/>
              </a:rPr>
              <a:t>rul</a:t>
            </a:r>
            <a:r>
              <a:rPr lang="en-US" dirty="0">
                <a:solidFill>
                  <a:srgbClr val="0000FF"/>
                </a:solidFill>
                <a:latin typeface="Times New Roman" pitchFamily="18" charset="0"/>
                <a:cs typeface="Times New Roman" pitchFamily="18" charset="0"/>
              </a:rPr>
              <a:t>, </a:t>
            </a:r>
            <a:r>
              <a:rPr lang="ro-RO" dirty="0">
                <a:solidFill>
                  <a:srgbClr val="0000FF"/>
                </a:solidFill>
                <a:latin typeface="Times New Roman" pitchFamily="18" charset="0"/>
                <a:cs typeface="Times New Roman" pitchFamily="18" charset="0"/>
              </a:rPr>
              <a:t>î</a:t>
            </a:r>
            <a:r>
              <a:rPr lang="en-US" dirty="0">
                <a:solidFill>
                  <a:srgbClr val="0000FF"/>
                </a:solidFill>
                <a:latin typeface="Times New Roman" pitchFamily="18" charset="0"/>
                <a:cs typeface="Times New Roman" pitchFamily="18" charset="0"/>
              </a:rPr>
              <a:t>n </a:t>
            </a:r>
            <a:r>
              <a:rPr lang="en-US" dirty="0" err="1">
                <a:solidFill>
                  <a:srgbClr val="0000FF"/>
                </a:solidFill>
                <a:latin typeface="Times New Roman" pitchFamily="18" charset="0"/>
                <a:cs typeface="Times New Roman" pitchFamily="18" charset="0"/>
              </a:rPr>
              <a:t>urma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lor</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rezult</a:t>
            </a:r>
            <a:r>
              <a:rPr lang="ro-RO" dirty="0">
                <a:solidFill>
                  <a:srgbClr val="0000FF"/>
                </a:solidFill>
                <a:latin typeface="Times New Roman" pitchFamily="18" charset="0"/>
                <a:cs typeface="Times New Roman" pitchFamily="18" charset="0"/>
              </a:rPr>
              <a:t>â</a:t>
            </a:r>
            <a:r>
              <a:rPr lang="en-US" dirty="0" err="1">
                <a:solidFill>
                  <a:srgbClr val="0000FF"/>
                </a:solidFill>
                <a:latin typeface="Times New Roman" pitchFamily="18" charset="0"/>
                <a:cs typeface="Times New Roman" pitchFamily="18" charset="0"/>
              </a:rPr>
              <a:t>nd</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aproximativ</a:t>
            </a:r>
            <a:r>
              <a:rPr lang="en-US" dirty="0">
                <a:solidFill>
                  <a:srgbClr val="0000FF"/>
                </a:solidFill>
                <a:latin typeface="Times New Roman" pitchFamily="18" charset="0"/>
                <a:cs typeface="Times New Roman" pitchFamily="18" charset="0"/>
              </a:rPr>
              <a:t> 42 de </a:t>
            </a:r>
            <a:r>
              <a:rPr lang="en-US" dirty="0" err="1">
                <a:solidFill>
                  <a:srgbClr val="0000FF"/>
                </a:solidFill>
                <a:latin typeface="Times New Roman" pitchFamily="18" charset="0"/>
                <a:cs typeface="Times New Roman" pitchFamily="18" charset="0"/>
              </a:rPr>
              <a:t>copii</a:t>
            </a:r>
            <a:r>
              <a:rPr lang="en-US" dirty="0">
                <a:solidFill>
                  <a:srgbClr val="0000FF"/>
                </a:solidFill>
                <a:latin typeface="Times New Roman" pitchFamily="18" charset="0"/>
                <a:cs typeface="Times New Roman" pitchFamily="18" charset="0"/>
              </a:rPr>
              <a:t>. </a:t>
            </a:r>
            <a:endParaRPr lang="ro-RO" u="sng" dirty="0">
              <a:solidFill>
                <a:srgbClr val="0000FF"/>
              </a:solidFill>
              <a:latin typeface="Times New Roman" pitchFamily="18" charset="0"/>
              <a:cs typeface="Times New Roman" pitchFamily="18" charset="0"/>
            </a:endParaRPr>
          </a:p>
          <a:p>
            <a:endParaRPr lang="ro-RO"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39B2A18-89F4-4FCF-B86F-CE7DCD735A0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0" y="0"/>
            <a:ext cx="9144001" cy="6858000"/>
          </a:xfrm>
          <a:prstGeom prst="rect">
            <a:avLst/>
          </a:prstGeom>
        </p:spPr>
      </p:pic>
      <p:sp>
        <p:nvSpPr>
          <p:cNvPr id="3" name="Subtitle 2"/>
          <p:cNvSpPr>
            <a:spLocks noGrp="1"/>
          </p:cNvSpPr>
          <p:nvPr>
            <p:ph type="subTitle" idx="1"/>
          </p:nvPr>
        </p:nvSpPr>
        <p:spPr>
          <a:xfrm>
            <a:off x="228600" y="228600"/>
            <a:ext cx="8763000" cy="6324600"/>
          </a:xfrm>
        </p:spPr>
        <p:txBody>
          <a:bodyPr>
            <a:normAutofit fontScale="40000" lnSpcReduction="20000"/>
          </a:bodyPr>
          <a:lstStyle/>
          <a:p>
            <a:pPr algn="just"/>
            <a:r>
              <a:rPr lang="ro-RO" sz="6300" dirty="0">
                <a:solidFill>
                  <a:schemeClr val="tx2">
                    <a:lumMod val="60000"/>
                    <a:lumOff val="40000"/>
                  </a:schemeClr>
                </a:solidFill>
                <a:latin typeface="Times New Roman" pitchFamily="18" charset="0"/>
                <a:cs typeface="Times New Roman" pitchFamily="18" charset="0"/>
              </a:rPr>
              <a:t>	</a:t>
            </a:r>
            <a:r>
              <a:rPr lang="ro-RO" sz="6300" dirty="0">
                <a:solidFill>
                  <a:srgbClr val="0000FF"/>
                </a:solidFill>
                <a:latin typeface="Times New Roman" pitchFamily="18" charset="0"/>
                <a:cs typeface="Times New Roman" pitchFamily="18" charset="0"/>
              </a:rPr>
              <a:t>Î</a:t>
            </a:r>
            <a:r>
              <a:rPr lang="en-US" sz="6300" dirty="0" err="1">
                <a:solidFill>
                  <a:srgbClr val="0000FF"/>
                </a:solidFill>
                <a:latin typeface="Times New Roman" pitchFamily="18" charset="0"/>
                <a:cs typeface="Times New Roman" pitchFamily="18" charset="0"/>
              </a:rPr>
              <a:t>ntr-una</a:t>
            </a:r>
            <a:r>
              <a:rPr lang="en-US" sz="6300" dirty="0">
                <a:solidFill>
                  <a:srgbClr val="0000FF"/>
                </a:solidFill>
                <a:latin typeface="Times New Roman" pitchFamily="18" charset="0"/>
                <a:cs typeface="Times New Roman" pitchFamily="18" charset="0"/>
              </a:rPr>
              <a:t> din </a:t>
            </a:r>
            <a:r>
              <a:rPr lang="en-US" sz="6300" dirty="0" err="1">
                <a:solidFill>
                  <a:srgbClr val="0000FF"/>
                </a:solidFill>
                <a:latin typeface="Times New Roman" pitchFamily="18" charset="0"/>
                <a:cs typeface="Times New Roman" pitchFamily="18" charset="0"/>
              </a:rPr>
              <a:t>aceste</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copii</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cea</a:t>
            </a:r>
            <a:r>
              <a:rPr lang="en-US" sz="6300" dirty="0">
                <a:solidFill>
                  <a:srgbClr val="0000FF"/>
                </a:solidFill>
                <a:latin typeface="Times New Roman" pitchFamily="18" charset="0"/>
                <a:cs typeface="Times New Roman" pitchFamily="18" charset="0"/>
              </a:rPr>
              <a:t> a </a:t>
            </a:r>
            <a:r>
              <a:rPr lang="en-US" sz="6300" dirty="0" err="1">
                <a:solidFill>
                  <a:srgbClr val="0000FF"/>
                </a:solidFill>
                <a:latin typeface="Times New Roman" pitchFamily="18" charset="0"/>
                <a:cs typeface="Times New Roman" pitchFamily="18" charset="0"/>
              </a:rPr>
              <a:t>letopise</a:t>
            </a:r>
            <a:r>
              <a:rPr lang="ro-RO" sz="6300" dirty="0">
                <a:solidFill>
                  <a:srgbClr val="0000FF"/>
                </a:solidFill>
                <a:latin typeface="Times New Roman" pitchFamily="18" charset="0"/>
                <a:cs typeface="Times New Roman" pitchFamily="18" charset="0"/>
              </a:rPr>
              <a:t>ţ</a:t>
            </a:r>
            <a:r>
              <a:rPr lang="en-US" sz="6300" dirty="0" err="1">
                <a:solidFill>
                  <a:srgbClr val="0000FF"/>
                </a:solidFill>
                <a:latin typeface="Times New Roman" pitchFamily="18" charset="0"/>
                <a:cs typeface="Times New Roman" pitchFamily="18" charset="0"/>
              </a:rPr>
              <a:t>ului</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lui</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Miron</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Costin</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acesta</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elogiaz</a:t>
            </a:r>
            <a:r>
              <a:rPr lang="ro-RO" sz="6300" dirty="0">
                <a:solidFill>
                  <a:srgbClr val="0000FF"/>
                </a:solidFill>
                <a:latin typeface="Times New Roman" pitchFamily="18" charset="0"/>
                <a:cs typeface="Times New Roman" pitchFamily="18" charset="0"/>
              </a:rPr>
              <a:t>ă</a:t>
            </a:r>
            <a:r>
              <a:rPr lang="en-US" sz="6300" dirty="0">
                <a:solidFill>
                  <a:srgbClr val="0000FF"/>
                </a:solidFill>
                <a:latin typeface="Times New Roman" pitchFamily="18" charset="0"/>
                <a:cs typeface="Times New Roman" pitchFamily="18" charset="0"/>
              </a:rPr>
              <a:t> ac</a:t>
            </a:r>
            <a:r>
              <a:rPr lang="ro-RO" sz="6300" dirty="0">
                <a:solidFill>
                  <a:srgbClr val="0000FF"/>
                </a:solidFill>
                <a:latin typeface="Times New Roman" pitchFamily="18" charset="0"/>
                <a:cs typeface="Times New Roman" pitchFamily="18" charset="0"/>
              </a:rPr>
              <a:t>ţ</a:t>
            </a:r>
            <a:r>
              <a:rPr lang="en-US" sz="6300" dirty="0" err="1">
                <a:solidFill>
                  <a:srgbClr val="0000FF"/>
                </a:solidFill>
                <a:latin typeface="Times New Roman" pitchFamily="18" charset="0"/>
                <a:cs typeface="Times New Roman" pitchFamily="18" charset="0"/>
              </a:rPr>
              <a:t>iunea</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lui</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Ureche</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dar</a:t>
            </a:r>
            <a:r>
              <a:rPr lang="en-US" sz="6300" dirty="0">
                <a:solidFill>
                  <a:srgbClr val="0000FF"/>
                </a:solidFill>
                <a:latin typeface="Times New Roman" pitchFamily="18" charset="0"/>
                <a:cs typeface="Times New Roman" pitchFamily="18" charset="0"/>
              </a:rPr>
              <a:t> </a:t>
            </a:r>
            <a:r>
              <a:rPr lang="ro-RO" sz="6300" dirty="0">
                <a:solidFill>
                  <a:srgbClr val="0000FF"/>
                </a:solidFill>
                <a:latin typeface="Times New Roman" pitchFamily="18" charset="0"/>
                <a:cs typeface="Times New Roman" pitchFamily="18" charset="0"/>
              </a:rPr>
              <a:t>î</a:t>
            </a:r>
            <a:r>
              <a:rPr lang="en-US" sz="6300" dirty="0" err="1">
                <a:solidFill>
                  <a:srgbClr val="0000FF"/>
                </a:solidFill>
                <a:latin typeface="Times New Roman" pitchFamily="18" charset="0"/>
                <a:cs typeface="Times New Roman" pitchFamily="18" charset="0"/>
              </a:rPr>
              <a:t>i</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sanc</a:t>
            </a:r>
            <a:r>
              <a:rPr lang="ro-RO" sz="6300" dirty="0">
                <a:solidFill>
                  <a:srgbClr val="0000FF"/>
                </a:solidFill>
                <a:latin typeface="Times New Roman" pitchFamily="18" charset="0"/>
                <a:cs typeface="Times New Roman" pitchFamily="18" charset="0"/>
              </a:rPr>
              <a:t>ţ</a:t>
            </a:r>
            <a:r>
              <a:rPr lang="en-US" sz="6300" dirty="0" err="1">
                <a:solidFill>
                  <a:srgbClr val="0000FF"/>
                </a:solidFill>
                <a:latin typeface="Times New Roman" pitchFamily="18" charset="0"/>
                <a:cs typeface="Times New Roman" pitchFamily="18" charset="0"/>
              </a:rPr>
              <a:t>ioneaz</a:t>
            </a:r>
            <a:r>
              <a:rPr lang="ro-RO" sz="6300" dirty="0">
                <a:solidFill>
                  <a:srgbClr val="0000FF"/>
                </a:solidFill>
                <a:latin typeface="Times New Roman" pitchFamily="18" charset="0"/>
                <a:cs typeface="Times New Roman" pitchFamily="18" charset="0"/>
              </a:rPr>
              <a:t>ă</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pe</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Simion</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Dasc</a:t>
            </a:r>
            <a:r>
              <a:rPr lang="ro-RO" sz="6300" dirty="0">
                <a:solidFill>
                  <a:srgbClr val="0000FF"/>
                </a:solidFill>
                <a:latin typeface="Times New Roman" pitchFamily="18" charset="0"/>
                <a:cs typeface="Times New Roman" pitchFamily="18" charset="0"/>
              </a:rPr>
              <a:t>ă</a:t>
            </a:r>
            <a:r>
              <a:rPr lang="en-US" sz="6300" dirty="0" err="1">
                <a:solidFill>
                  <a:srgbClr val="0000FF"/>
                </a:solidFill>
                <a:latin typeface="Times New Roman" pitchFamily="18" charset="0"/>
                <a:cs typeface="Times New Roman" pitchFamily="18" charset="0"/>
              </a:rPr>
              <a:t>lul</a:t>
            </a:r>
            <a:r>
              <a:rPr lang="en-US" sz="6300" dirty="0">
                <a:solidFill>
                  <a:srgbClr val="0000FF"/>
                </a:solidFill>
                <a:latin typeface="Times New Roman" pitchFamily="18" charset="0"/>
                <a:cs typeface="Times New Roman" pitchFamily="18" charset="0"/>
              </a:rPr>
              <a:t> </a:t>
            </a:r>
            <a:r>
              <a:rPr lang="ro-RO" sz="6300" dirty="0" err="1">
                <a:solidFill>
                  <a:srgbClr val="0000FF"/>
                </a:solidFill>
                <a:latin typeface="Times New Roman" pitchFamily="18" charset="0"/>
                <a:cs typeface="Times New Roman" pitchFamily="18" charset="0"/>
              </a:rPr>
              <a:t>ş</a:t>
            </a:r>
            <a:r>
              <a:rPr lang="en-US" sz="6300" dirty="0" err="1">
                <a:solidFill>
                  <a:srgbClr val="0000FF"/>
                </a:solidFill>
                <a:latin typeface="Times New Roman" pitchFamily="18" charset="0"/>
                <a:cs typeface="Times New Roman" pitchFamily="18" charset="0"/>
              </a:rPr>
              <a:t>i</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pe</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Axinte</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Uricariul</a:t>
            </a:r>
            <a:r>
              <a:rPr lang="en-US" sz="6300" dirty="0">
                <a:solidFill>
                  <a:srgbClr val="0000FF"/>
                </a:solidFill>
                <a:latin typeface="Times New Roman" pitchFamily="18" charset="0"/>
                <a:cs typeface="Times New Roman" pitchFamily="18" charset="0"/>
              </a:rPr>
              <a:t>, ale c</a:t>
            </a:r>
            <a:r>
              <a:rPr lang="ro-RO" sz="6300" dirty="0">
                <a:solidFill>
                  <a:srgbClr val="0000FF"/>
                </a:solidFill>
                <a:latin typeface="Times New Roman" pitchFamily="18" charset="0"/>
                <a:cs typeface="Times New Roman" pitchFamily="18" charset="0"/>
              </a:rPr>
              <a:t>ă</a:t>
            </a:r>
            <a:r>
              <a:rPr lang="en-US" sz="6300" dirty="0" err="1">
                <a:solidFill>
                  <a:srgbClr val="0000FF"/>
                </a:solidFill>
                <a:latin typeface="Times New Roman" pitchFamily="18" charset="0"/>
                <a:cs typeface="Times New Roman" pitchFamily="18" charset="0"/>
              </a:rPr>
              <a:t>ror</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adaos</a:t>
            </a:r>
            <a:r>
              <a:rPr lang="ro-RO" sz="6300" dirty="0">
                <a:solidFill>
                  <a:srgbClr val="0000FF"/>
                </a:solidFill>
                <a:latin typeface="Times New Roman" pitchFamily="18" charset="0"/>
                <a:cs typeface="Times New Roman" pitchFamily="18" charset="0"/>
              </a:rPr>
              <a:t>ă</a:t>
            </a:r>
            <a:r>
              <a:rPr lang="en-US" sz="6300" dirty="0" err="1">
                <a:solidFill>
                  <a:srgbClr val="0000FF"/>
                </a:solidFill>
                <a:latin typeface="Times New Roman" pitchFamily="18" charset="0"/>
                <a:cs typeface="Times New Roman" pitchFamily="18" charset="0"/>
              </a:rPr>
              <a:t>turi</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sunt</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oc</a:t>
            </a:r>
            <a:r>
              <a:rPr lang="ro-RO" sz="6300" dirty="0">
                <a:solidFill>
                  <a:srgbClr val="0000FF"/>
                </a:solidFill>
                <a:latin typeface="Times New Roman" pitchFamily="18" charset="0"/>
                <a:cs typeface="Times New Roman" pitchFamily="18" charset="0"/>
              </a:rPr>
              <a:t>ă</a:t>
            </a:r>
            <a:r>
              <a:rPr lang="en-US" sz="6300" dirty="0" err="1">
                <a:solidFill>
                  <a:srgbClr val="0000FF"/>
                </a:solidFill>
                <a:latin typeface="Times New Roman" pitchFamily="18" charset="0"/>
                <a:cs typeface="Times New Roman" pitchFamily="18" charset="0"/>
              </a:rPr>
              <a:t>ri</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basme</a:t>
            </a:r>
            <a:r>
              <a:rPr lang="en-US" sz="6300" dirty="0">
                <a:solidFill>
                  <a:srgbClr val="0000FF"/>
                </a:solidFill>
                <a:latin typeface="Times New Roman" pitchFamily="18" charset="0"/>
                <a:cs typeface="Times New Roman" pitchFamily="18" charset="0"/>
              </a:rPr>
              <a:t>’ de care </a:t>
            </a:r>
            <a:r>
              <a:rPr lang="en-US" sz="6300" dirty="0" err="1">
                <a:solidFill>
                  <a:srgbClr val="0000FF"/>
                </a:solidFill>
                <a:latin typeface="Times New Roman" pitchFamily="18" charset="0"/>
                <a:cs typeface="Times New Roman" pitchFamily="18" charset="0"/>
              </a:rPr>
              <a:t>trebuie</a:t>
            </a:r>
            <a:r>
              <a:rPr lang="en-US" sz="6300" dirty="0">
                <a:solidFill>
                  <a:srgbClr val="0000FF"/>
                </a:solidFill>
                <a:latin typeface="Times New Roman" pitchFamily="18" charset="0"/>
                <a:cs typeface="Times New Roman" pitchFamily="18" charset="0"/>
              </a:rPr>
              <a:t> s</a:t>
            </a:r>
            <a:r>
              <a:rPr lang="ro-RO" sz="6300" dirty="0">
                <a:solidFill>
                  <a:srgbClr val="0000FF"/>
                </a:solidFill>
                <a:latin typeface="Times New Roman" pitchFamily="18" charset="0"/>
                <a:cs typeface="Times New Roman" pitchFamily="18" charset="0"/>
              </a:rPr>
              <a:t>ă</a:t>
            </a:r>
            <a:r>
              <a:rPr lang="en-US" sz="6300" dirty="0">
                <a:solidFill>
                  <a:srgbClr val="0000FF"/>
                </a:solidFill>
                <a:latin typeface="Times New Roman" pitchFamily="18" charset="0"/>
                <a:cs typeface="Times New Roman" pitchFamily="18" charset="0"/>
              </a:rPr>
              <a:t> se </a:t>
            </a:r>
            <a:r>
              <a:rPr lang="en-US" sz="6300" dirty="0" err="1">
                <a:solidFill>
                  <a:srgbClr val="0000FF"/>
                </a:solidFill>
                <a:latin typeface="Times New Roman" pitchFamily="18" charset="0"/>
                <a:cs typeface="Times New Roman" pitchFamily="18" charset="0"/>
              </a:rPr>
              <a:t>ia</a:t>
            </a:r>
            <a:r>
              <a:rPr lang="en-US" sz="6300" dirty="0">
                <a:solidFill>
                  <a:srgbClr val="0000FF"/>
                </a:solidFill>
                <a:latin typeface="Times New Roman" pitchFamily="18" charset="0"/>
                <a:cs typeface="Times New Roman" pitchFamily="18" charset="0"/>
              </a:rPr>
              <a:t> seam</a:t>
            </a:r>
            <a:r>
              <a:rPr lang="ro-RO" sz="6300" dirty="0">
                <a:solidFill>
                  <a:srgbClr val="0000FF"/>
                </a:solidFill>
                <a:latin typeface="Times New Roman" pitchFamily="18" charset="0"/>
                <a:cs typeface="Times New Roman" pitchFamily="18" charset="0"/>
              </a:rPr>
              <a:t>ă</a:t>
            </a:r>
            <a:r>
              <a:rPr lang="en-US" sz="6300" dirty="0">
                <a:solidFill>
                  <a:srgbClr val="0000FF"/>
                </a:solidFill>
                <a:latin typeface="Times New Roman" pitchFamily="18" charset="0"/>
                <a:cs typeface="Times New Roman" pitchFamily="18" charset="0"/>
              </a:rPr>
              <a:t>. </a:t>
            </a:r>
            <a:endParaRPr lang="ro-RO" sz="6300" u="sng" dirty="0">
              <a:solidFill>
                <a:srgbClr val="0000FF"/>
              </a:solidFill>
              <a:latin typeface="Times New Roman" pitchFamily="18" charset="0"/>
              <a:cs typeface="Times New Roman" pitchFamily="18" charset="0"/>
            </a:endParaRPr>
          </a:p>
          <a:p>
            <a:pPr algn="just"/>
            <a:r>
              <a:rPr lang="en-US" sz="6300" dirty="0">
                <a:solidFill>
                  <a:srgbClr val="0000FF"/>
                </a:solidFill>
                <a:latin typeface="Times New Roman" pitchFamily="18" charset="0"/>
                <a:cs typeface="Times New Roman" pitchFamily="18" charset="0"/>
              </a:rPr>
              <a:t> </a:t>
            </a:r>
            <a:r>
              <a:rPr lang="ro-RO" sz="6300" dirty="0">
                <a:solidFill>
                  <a:srgbClr val="0000FF"/>
                </a:solidFill>
                <a:latin typeface="Times New Roman" pitchFamily="18" charset="0"/>
                <a:cs typeface="Times New Roman" pitchFamily="18" charset="0"/>
              </a:rPr>
              <a:t>	</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Ureche</a:t>
            </a:r>
            <a:r>
              <a:rPr lang="en-US" sz="6300" dirty="0">
                <a:solidFill>
                  <a:srgbClr val="0000FF"/>
                </a:solidFill>
                <a:latin typeface="Times New Roman" pitchFamily="18" charset="0"/>
                <a:cs typeface="Times New Roman" pitchFamily="18" charset="0"/>
              </a:rPr>
              <a:t> a </a:t>
            </a:r>
            <a:r>
              <a:rPr lang="en-US" sz="6300" dirty="0" err="1">
                <a:solidFill>
                  <a:srgbClr val="0000FF"/>
                </a:solidFill>
                <a:latin typeface="Times New Roman" pitchFamily="18" charset="0"/>
                <a:cs typeface="Times New Roman" pitchFamily="18" charset="0"/>
              </a:rPr>
              <a:t>prelucrat</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cronicile</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slavone</a:t>
            </a:r>
            <a:r>
              <a:rPr lang="en-US" sz="6300" dirty="0">
                <a:solidFill>
                  <a:srgbClr val="0000FF"/>
                </a:solidFill>
                <a:latin typeface="Times New Roman" pitchFamily="18" charset="0"/>
                <a:cs typeface="Times New Roman" pitchFamily="18" charset="0"/>
              </a:rPr>
              <a:t> </a:t>
            </a:r>
            <a:r>
              <a:rPr lang="ro-RO" sz="6300" dirty="0" err="1">
                <a:solidFill>
                  <a:srgbClr val="0000FF"/>
                </a:solidFill>
                <a:latin typeface="Times New Roman" pitchFamily="18" charset="0"/>
                <a:cs typeface="Times New Roman" pitchFamily="18" charset="0"/>
              </a:rPr>
              <a:t>ş</a:t>
            </a:r>
            <a:r>
              <a:rPr lang="en-US" sz="6300" dirty="0" err="1">
                <a:solidFill>
                  <a:srgbClr val="0000FF"/>
                </a:solidFill>
                <a:latin typeface="Times New Roman" pitchFamily="18" charset="0"/>
                <a:cs typeface="Times New Roman" pitchFamily="18" charset="0"/>
              </a:rPr>
              <a:t>i</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rom</a:t>
            </a:r>
            <a:r>
              <a:rPr lang="ro-RO" sz="6300" dirty="0">
                <a:solidFill>
                  <a:srgbClr val="0000FF"/>
                </a:solidFill>
                <a:latin typeface="Times New Roman" pitchFamily="18" charset="0"/>
                <a:cs typeface="Times New Roman" pitchFamily="18" charset="0"/>
              </a:rPr>
              <a:t>â</a:t>
            </a:r>
            <a:r>
              <a:rPr lang="en-US" sz="6300" dirty="0">
                <a:solidFill>
                  <a:srgbClr val="0000FF"/>
                </a:solidFill>
                <a:latin typeface="Times New Roman" pitchFamily="18" charset="0"/>
                <a:cs typeface="Times New Roman" pitchFamily="18" charset="0"/>
              </a:rPr>
              <a:t>ne</a:t>
            </a:r>
            <a:r>
              <a:rPr lang="ro-RO" sz="6300" dirty="0">
                <a:solidFill>
                  <a:srgbClr val="0000FF"/>
                </a:solidFill>
                <a:latin typeface="Times New Roman" pitchFamily="18" charset="0"/>
                <a:cs typeface="Times New Roman" pitchFamily="18" charset="0"/>
              </a:rPr>
              <a:t>ş</a:t>
            </a:r>
            <a:r>
              <a:rPr lang="en-US" sz="6300" dirty="0" err="1">
                <a:solidFill>
                  <a:srgbClr val="0000FF"/>
                </a:solidFill>
                <a:latin typeface="Times New Roman" pitchFamily="18" charset="0"/>
                <a:cs typeface="Times New Roman" pitchFamily="18" charset="0"/>
              </a:rPr>
              <a:t>ti</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complet</a:t>
            </a:r>
            <a:r>
              <a:rPr lang="ro-RO" sz="6300" dirty="0">
                <a:solidFill>
                  <a:srgbClr val="0000FF"/>
                </a:solidFill>
                <a:latin typeface="Times New Roman" pitchFamily="18" charset="0"/>
                <a:cs typeface="Times New Roman" pitchFamily="18" charset="0"/>
              </a:rPr>
              <a:t>â</a:t>
            </a:r>
            <a:r>
              <a:rPr lang="en-US" sz="6300" dirty="0" err="1">
                <a:solidFill>
                  <a:srgbClr val="0000FF"/>
                </a:solidFill>
                <a:latin typeface="Times New Roman" pitchFamily="18" charset="0"/>
                <a:cs typeface="Times New Roman" pitchFamily="18" charset="0"/>
              </a:rPr>
              <a:t>nd</a:t>
            </a:r>
            <a:r>
              <a:rPr lang="en-US" sz="6300" dirty="0">
                <a:solidFill>
                  <a:srgbClr val="0000FF"/>
                </a:solidFill>
                <a:latin typeface="Times New Roman" pitchFamily="18" charset="0"/>
                <a:cs typeface="Times New Roman" pitchFamily="18" charset="0"/>
              </a:rPr>
              <a:t> </a:t>
            </a:r>
            <a:r>
              <a:rPr lang="ro-RO" sz="6300" dirty="0">
                <a:solidFill>
                  <a:srgbClr val="0000FF"/>
                </a:solidFill>
                <a:latin typeface="Times New Roman" pitchFamily="18" charset="0"/>
                <a:cs typeface="Times New Roman" pitchFamily="18" charset="0"/>
              </a:rPr>
              <a:t>î</a:t>
            </a:r>
            <a:r>
              <a:rPr lang="en-US" sz="6300" dirty="0">
                <a:solidFill>
                  <a:srgbClr val="0000FF"/>
                </a:solidFill>
                <a:latin typeface="Times New Roman" pitchFamily="18" charset="0"/>
                <a:cs typeface="Times New Roman" pitchFamily="18" charset="0"/>
              </a:rPr>
              <a:t>n special </a:t>
            </a:r>
            <a:r>
              <a:rPr lang="en-US" sz="6300" dirty="0" err="1">
                <a:solidFill>
                  <a:srgbClr val="0000FF"/>
                </a:solidFill>
                <a:latin typeface="Times New Roman" pitchFamily="18" charset="0"/>
                <a:cs typeface="Times New Roman" pitchFamily="18" charset="0"/>
              </a:rPr>
              <a:t>domnia</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lui</a:t>
            </a:r>
            <a:r>
              <a:rPr lang="en-US" sz="6300" dirty="0">
                <a:solidFill>
                  <a:srgbClr val="0000FF"/>
                </a:solidFill>
                <a:latin typeface="Times New Roman" pitchFamily="18" charset="0"/>
                <a:cs typeface="Times New Roman" pitchFamily="18" charset="0"/>
              </a:rPr>
              <a:t> </a:t>
            </a:r>
            <a:r>
              <a:rPr lang="ro-RO" sz="6300" dirty="0">
                <a:solidFill>
                  <a:srgbClr val="0000FF"/>
                </a:solidFill>
                <a:latin typeface="Times New Roman" pitchFamily="18" charset="0"/>
                <a:cs typeface="Times New Roman" pitchFamily="18" charset="0"/>
              </a:rPr>
              <a:t>Ş</a:t>
            </a:r>
            <a:r>
              <a:rPr lang="en-US" sz="6300" dirty="0" err="1">
                <a:solidFill>
                  <a:srgbClr val="0000FF"/>
                </a:solidFill>
                <a:latin typeface="Times New Roman" pitchFamily="18" charset="0"/>
                <a:cs typeface="Times New Roman" pitchFamily="18" charset="0"/>
              </a:rPr>
              <a:t>tefan</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cel</a:t>
            </a:r>
            <a:r>
              <a:rPr lang="en-US" sz="6300" dirty="0">
                <a:solidFill>
                  <a:srgbClr val="0000FF"/>
                </a:solidFill>
                <a:latin typeface="Times New Roman" pitchFamily="18" charset="0"/>
                <a:cs typeface="Times New Roman" pitchFamily="18" charset="0"/>
              </a:rPr>
              <a:t> Mare. Din </a:t>
            </a:r>
            <a:r>
              <a:rPr lang="en-US" sz="6300" dirty="0" err="1">
                <a:solidFill>
                  <a:srgbClr val="0000FF"/>
                </a:solidFill>
                <a:latin typeface="Times New Roman" pitchFamily="18" charset="0"/>
                <a:cs typeface="Times New Roman" pitchFamily="18" charset="0"/>
              </a:rPr>
              <a:t>acest</a:t>
            </a:r>
            <a:r>
              <a:rPr lang="ro-RO" sz="6300" dirty="0">
                <a:solidFill>
                  <a:srgbClr val="0000FF"/>
                </a:solidFill>
                <a:latin typeface="Times New Roman" pitchFamily="18" charset="0"/>
                <a:cs typeface="Times New Roman" pitchFamily="18" charset="0"/>
              </a:rPr>
              <a:t>ă</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cauz</a:t>
            </a:r>
            <a:r>
              <a:rPr lang="ro-RO" sz="6300" dirty="0">
                <a:solidFill>
                  <a:srgbClr val="0000FF"/>
                </a:solidFill>
                <a:latin typeface="Times New Roman" pitchFamily="18" charset="0"/>
                <a:cs typeface="Times New Roman" pitchFamily="18" charset="0"/>
              </a:rPr>
              <a:t>ă</a:t>
            </a:r>
            <a:r>
              <a:rPr lang="en-US" sz="6300" dirty="0">
                <a:solidFill>
                  <a:srgbClr val="0000FF"/>
                </a:solidFill>
                <a:latin typeface="Times New Roman" pitchFamily="18" charset="0"/>
                <a:cs typeface="Times New Roman" pitchFamily="18" charset="0"/>
              </a:rPr>
              <a:t>, f</a:t>
            </a:r>
            <a:r>
              <a:rPr lang="ro-RO" sz="6300" dirty="0">
                <a:solidFill>
                  <a:srgbClr val="0000FF"/>
                </a:solidFill>
                <a:latin typeface="Times New Roman" pitchFamily="18" charset="0"/>
                <a:cs typeface="Times New Roman" pitchFamily="18" charset="0"/>
              </a:rPr>
              <a:t>r</a:t>
            </a:r>
            <a:r>
              <a:rPr lang="en-US" sz="6300" dirty="0" err="1">
                <a:solidFill>
                  <a:srgbClr val="0000FF"/>
                </a:solidFill>
                <a:latin typeface="Times New Roman" pitchFamily="18" charset="0"/>
                <a:cs typeface="Times New Roman" pitchFamily="18" charset="0"/>
              </a:rPr>
              <a:t>agmentul</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ce</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reda</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epoca</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domniei</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acestuia</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este</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cel</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mai</a:t>
            </a:r>
            <a:r>
              <a:rPr lang="en-US" sz="6300" dirty="0">
                <a:solidFill>
                  <a:srgbClr val="0000FF"/>
                </a:solidFill>
                <a:latin typeface="Times New Roman" pitchFamily="18" charset="0"/>
                <a:cs typeface="Times New Roman" pitchFamily="18" charset="0"/>
              </a:rPr>
              <a:t> </a:t>
            </a:r>
            <a:r>
              <a:rPr lang="ro-RO" sz="6300" dirty="0" err="1">
                <a:solidFill>
                  <a:srgbClr val="0000FF"/>
                </a:solidFill>
                <a:latin typeface="Times New Roman" pitchFamily="18" charset="0"/>
                <a:cs typeface="Times New Roman" pitchFamily="18" charset="0"/>
              </a:rPr>
              <a:t>î</a:t>
            </a:r>
            <a:r>
              <a:rPr lang="en-US" sz="6300" dirty="0" err="1">
                <a:solidFill>
                  <a:srgbClr val="0000FF"/>
                </a:solidFill>
                <a:latin typeface="Times New Roman" pitchFamily="18" charset="0"/>
                <a:cs typeface="Times New Roman" pitchFamily="18" charset="0"/>
              </a:rPr>
              <a:t>ntins</a:t>
            </a:r>
            <a:r>
              <a:rPr lang="en-US" sz="6300" dirty="0">
                <a:solidFill>
                  <a:srgbClr val="0000FF"/>
                </a:solidFill>
                <a:latin typeface="Times New Roman" pitchFamily="18" charset="0"/>
                <a:cs typeface="Times New Roman" pitchFamily="18" charset="0"/>
              </a:rPr>
              <a:t>, el </a:t>
            </a:r>
            <a:r>
              <a:rPr lang="en-US" sz="6300" dirty="0" err="1">
                <a:solidFill>
                  <a:srgbClr val="0000FF"/>
                </a:solidFill>
                <a:latin typeface="Times New Roman" pitchFamily="18" charset="0"/>
                <a:cs typeface="Times New Roman" pitchFamily="18" charset="0"/>
              </a:rPr>
              <a:t>cuprinz</a:t>
            </a:r>
            <a:r>
              <a:rPr lang="ro-RO" sz="6300" dirty="0">
                <a:solidFill>
                  <a:srgbClr val="0000FF"/>
                </a:solidFill>
                <a:latin typeface="Times New Roman" pitchFamily="18" charset="0"/>
                <a:cs typeface="Times New Roman" pitchFamily="18" charset="0"/>
              </a:rPr>
              <a:t>â</a:t>
            </a:r>
            <a:r>
              <a:rPr lang="en-US" sz="6300" dirty="0" err="1">
                <a:solidFill>
                  <a:srgbClr val="0000FF"/>
                </a:solidFill>
                <a:latin typeface="Times New Roman" pitchFamily="18" charset="0"/>
                <a:cs typeface="Times New Roman" pitchFamily="18" charset="0"/>
              </a:rPr>
              <a:t>nd</a:t>
            </a:r>
            <a:r>
              <a:rPr lang="en-US" sz="6300" dirty="0">
                <a:solidFill>
                  <a:srgbClr val="0000FF"/>
                </a:solidFill>
                <a:latin typeface="Times New Roman" pitchFamily="18" charset="0"/>
                <a:cs typeface="Times New Roman" pitchFamily="18" charset="0"/>
              </a:rPr>
              <a:t> o </a:t>
            </a:r>
            <a:r>
              <a:rPr lang="en-US" sz="6300" dirty="0" err="1">
                <a:solidFill>
                  <a:srgbClr val="0000FF"/>
                </a:solidFill>
                <a:latin typeface="Times New Roman" pitchFamily="18" charset="0"/>
                <a:cs typeface="Times New Roman" pitchFamily="18" charset="0"/>
              </a:rPr>
              <a:t>treime</a:t>
            </a:r>
            <a:r>
              <a:rPr lang="en-US" sz="6300" dirty="0">
                <a:solidFill>
                  <a:srgbClr val="0000FF"/>
                </a:solidFill>
                <a:latin typeface="Times New Roman" pitchFamily="18" charset="0"/>
                <a:cs typeface="Times New Roman" pitchFamily="18" charset="0"/>
              </a:rPr>
              <a:t> din </a:t>
            </a:r>
            <a:r>
              <a:rPr lang="ro-RO" sz="6300" dirty="0">
                <a:solidFill>
                  <a:srgbClr val="0000FF"/>
                </a:solidFill>
                <a:latin typeface="Times New Roman" pitchFamily="18" charset="0"/>
                <a:cs typeface="Times New Roman" pitchFamily="18" charset="0"/>
              </a:rPr>
              <a:t>î</a:t>
            </a:r>
            <a:r>
              <a:rPr lang="en-US" sz="6300" dirty="0" err="1">
                <a:solidFill>
                  <a:srgbClr val="0000FF"/>
                </a:solidFill>
                <a:latin typeface="Times New Roman" pitchFamily="18" charset="0"/>
                <a:cs typeface="Times New Roman" pitchFamily="18" charset="0"/>
              </a:rPr>
              <a:t>ntr</a:t>
            </a:r>
            <a:r>
              <a:rPr lang="ro-RO" sz="6300" dirty="0">
                <a:solidFill>
                  <a:srgbClr val="0000FF"/>
                </a:solidFill>
                <a:latin typeface="Times New Roman" pitchFamily="18" charset="0"/>
                <a:cs typeface="Times New Roman" pitchFamily="18" charset="0"/>
              </a:rPr>
              <a:t>ea</a:t>
            </a:r>
            <a:r>
              <a:rPr lang="en-US" sz="6300" dirty="0" err="1">
                <a:solidFill>
                  <a:srgbClr val="0000FF"/>
                </a:solidFill>
                <a:latin typeface="Times New Roman" pitchFamily="18" charset="0"/>
                <a:cs typeface="Times New Roman" pitchFamily="18" charset="0"/>
              </a:rPr>
              <a:t>ga</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cronic</a:t>
            </a:r>
            <a:r>
              <a:rPr lang="ro-RO" sz="6300" dirty="0">
                <a:solidFill>
                  <a:srgbClr val="0000FF"/>
                </a:solidFill>
                <a:latin typeface="Times New Roman" pitchFamily="18" charset="0"/>
                <a:cs typeface="Times New Roman" pitchFamily="18" charset="0"/>
              </a:rPr>
              <a:t>ă</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Ureche</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ofer</a:t>
            </a:r>
            <a:r>
              <a:rPr lang="ro-RO" sz="6300" dirty="0">
                <a:solidFill>
                  <a:srgbClr val="0000FF"/>
                </a:solidFill>
                <a:latin typeface="Times New Roman" pitchFamily="18" charset="0"/>
                <a:cs typeface="Times New Roman" pitchFamily="18" charset="0"/>
              </a:rPr>
              <a:t>ă</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aici</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modelul</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unei</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epoci</a:t>
            </a:r>
            <a:r>
              <a:rPr lang="en-US" sz="6300" dirty="0">
                <a:solidFill>
                  <a:srgbClr val="0000FF"/>
                </a:solidFill>
                <a:latin typeface="Times New Roman" pitchFamily="18" charset="0"/>
                <a:cs typeface="Times New Roman" pitchFamily="18" charset="0"/>
              </a:rPr>
              <a:t> de </a:t>
            </a:r>
            <a:r>
              <a:rPr lang="en-US" sz="6300" dirty="0" err="1">
                <a:solidFill>
                  <a:srgbClr val="0000FF"/>
                </a:solidFill>
                <a:latin typeface="Times New Roman" pitchFamily="18" charset="0"/>
                <a:cs typeface="Times New Roman" pitchFamily="18" charset="0"/>
              </a:rPr>
              <a:t>glorie</a:t>
            </a:r>
            <a:r>
              <a:rPr lang="en-US" sz="6300" dirty="0">
                <a:solidFill>
                  <a:srgbClr val="0000FF"/>
                </a:solidFill>
                <a:latin typeface="Times New Roman" pitchFamily="18" charset="0"/>
                <a:cs typeface="Times New Roman" pitchFamily="18" charset="0"/>
              </a:rPr>
              <a:t> a </a:t>
            </a:r>
            <a:r>
              <a:rPr lang="en-US" sz="6300" dirty="0" err="1">
                <a:solidFill>
                  <a:srgbClr val="0000FF"/>
                </a:solidFill>
                <a:latin typeface="Times New Roman" pitchFamily="18" charset="0"/>
                <a:cs typeface="Times New Roman" pitchFamily="18" charset="0"/>
              </a:rPr>
              <a:t>Moldovei</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Epoca</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lui</a:t>
            </a:r>
            <a:r>
              <a:rPr lang="en-US" sz="6300" dirty="0">
                <a:solidFill>
                  <a:srgbClr val="0000FF"/>
                </a:solidFill>
                <a:latin typeface="Times New Roman" pitchFamily="18" charset="0"/>
                <a:cs typeface="Times New Roman" pitchFamily="18" charset="0"/>
              </a:rPr>
              <a:t> </a:t>
            </a:r>
            <a:r>
              <a:rPr lang="ro-RO" sz="6300" dirty="0">
                <a:solidFill>
                  <a:srgbClr val="0000FF"/>
                </a:solidFill>
                <a:latin typeface="Times New Roman" pitchFamily="18" charset="0"/>
                <a:cs typeface="Times New Roman" pitchFamily="18" charset="0"/>
              </a:rPr>
              <a:t>Ş</a:t>
            </a:r>
            <a:r>
              <a:rPr lang="en-US" sz="6300" dirty="0" err="1">
                <a:solidFill>
                  <a:srgbClr val="0000FF"/>
                </a:solidFill>
                <a:latin typeface="Times New Roman" pitchFamily="18" charset="0"/>
                <a:cs typeface="Times New Roman" pitchFamily="18" charset="0"/>
              </a:rPr>
              <a:t>tefan</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cel</a:t>
            </a:r>
            <a:r>
              <a:rPr lang="en-US" sz="6300" dirty="0">
                <a:solidFill>
                  <a:srgbClr val="0000FF"/>
                </a:solidFill>
                <a:latin typeface="Times New Roman" pitchFamily="18" charset="0"/>
                <a:cs typeface="Times New Roman" pitchFamily="18" charset="0"/>
              </a:rPr>
              <a:t> Mare </a:t>
            </a:r>
            <a:r>
              <a:rPr lang="en-US" sz="6300" dirty="0" err="1">
                <a:solidFill>
                  <a:srgbClr val="0000FF"/>
                </a:solidFill>
                <a:latin typeface="Times New Roman" pitchFamily="18" charset="0"/>
                <a:cs typeface="Times New Roman" pitchFamily="18" charset="0"/>
              </a:rPr>
              <a:t>este</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epoca</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eroic</a:t>
            </a:r>
            <a:r>
              <a:rPr lang="ro-RO" sz="6300" dirty="0">
                <a:solidFill>
                  <a:srgbClr val="0000FF"/>
                </a:solidFill>
                <a:latin typeface="Times New Roman" pitchFamily="18" charset="0"/>
                <a:cs typeface="Times New Roman" pitchFamily="18" charset="0"/>
              </a:rPr>
              <a:t>ă</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povestit</a:t>
            </a:r>
            <a:r>
              <a:rPr lang="ro-RO" sz="6300" dirty="0">
                <a:solidFill>
                  <a:srgbClr val="0000FF"/>
                </a:solidFill>
                <a:latin typeface="Times New Roman" pitchFamily="18" charset="0"/>
                <a:cs typeface="Times New Roman" pitchFamily="18" charset="0"/>
              </a:rPr>
              <a:t>ă</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lumii</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neeroice</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contemporane</a:t>
            </a:r>
            <a:r>
              <a:rPr lang="en-US" sz="6300" dirty="0">
                <a:solidFill>
                  <a:srgbClr val="0000FF"/>
                </a:solidFill>
                <a:latin typeface="Times New Roman" pitchFamily="18" charset="0"/>
                <a:cs typeface="Times New Roman" pitchFamily="18" charset="0"/>
              </a:rPr>
              <a:t> – </a:t>
            </a:r>
            <a:r>
              <a:rPr lang="en-US" sz="6300" dirty="0" err="1">
                <a:solidFill>
                  <a:srgbClr val="0000FF"/>
                </a:solidFill>
                <a:latin typeface="Times New Roman" pitchFamily="18" charset="0"/>
                <a:cs typeface="Times New Roman" pitchFamily="18" charset="0"/>
              </a:rPr>
              <a:t>cronica</a:t>
            </a:r>
            <a:r>
              <a:rPr lang="en-US" sz="6300" dirty="0">
                <a:solidFill>
                  <a:srgbClr val="0000FF"/>
                </a:solidFill>
                <a:latin typeface="Times New Roman" pitchFamily="18" charset="0"/>
                <a:cs typeface="Times New Roman" pitchFamily="18" charset="0"/>
              </a:rPr>
              <a:t> transform</a:t>
            </a:r>
            <a:r>
              <a:rPr lang="ro-RO" sz="6300" dirty="0">
                <a:solidFill>
                  <a:srgbClr val="0000FF"/>
                </a:solidFill>
                <a:latin typeface="Times New Roman" pitchFamily="18" charset="0"/>
                <a:cs typeface="Times New Roman" pitchFamily="18" charset="0"/>
              </a:rPr>
              <a:t>â</a:t>
            </a:r>
            <a:r>
              <a:rPr lang="en-US" sz="6300" dirty="0" err="1">
                <a:solidFill>
                  <a:srgbClr val="0000FF"/>
                </a:solidFill>
                <a:latin typeface="Times New Roman" pitchFamily="18" charset="0"/>
                <a:cs typeface="Times New Roman" pitchFamily="18" charset="0"/>
              </a:rPr>
              <a:t>ndu</a:t>
            </a:r>
            <a:r>
              <a:rPr lang="en-US" sz="6300" dirty="0">
                <a:solidFill>
                  <a:srgbClr val="0000FF"/>
                </a:solidFill>
                <a:latin typeface="Times New Roman" pitchFamily="18" charset="0"/>
                <a:cs typeface="Times New Roman" pitchFamily="18" charset="0"/>
              </a:rPr>
              <a:t>-se </a:t>
            </a:r>
            <a:r>
              <a:rPr lang="en-US" sz="6300" dirty="0" err="1">
                <a:solidFill>
                  <a:srgbClr val="0000FF"/>
                </a:solidFill>
                <a:latin typeface="Times New Roman" pitchFamily="18" charset="0"/>
                <a:cs typeface="Times New Roman" pitchFamily="18" charset="0"/>
              </a:rPr>
              <a:t>astfel</a:t>
            </a:r>
            <a:r>
              <a:rPr lang="en-US" sz="6300" dirty="0">
                <a:solidFill>
                  <a:srgbClr val="0000FF"/>
                </a:solidFill>
                <a:latin typeface="Times New Roman" pitchFamily="18" charset="0"/>
                <a:cs typeface="Times New Roman" pitchFamily="18" charset="0"/>
              </a:rPr>
              <a:t> </a:t>
            </a:r>
            <a:r>
              <a:rPr lang="ro-RO" sz="6300" dirty="0" err="1">
                <a:solidFill>
                  <a:srgbClr val="0000FF"/>
                </a:solidFill>
                <a:latin typeface="Times New Roman" pitchFamily="18" charset="0"/>
                <a:cs typeface="Times New Roman" pitchFamily="18" charset="0"/>
              </a:rPr>
              <a:t>î</a:t>
            </a:r>
            <a:r>
              <a:rPr lang="en-US" sz="6300" dirty="0" err="1">
                <a:solidFill>
                  <a:srgbClr val="0000FF"/>
                </a:solidFill>
                <a:latin typeface="Times New Roman" pitchFamily="18" charset="0"/>
                <a:cs typeface="Times New Roman" pitchFamily="18" charset="0"/>
              </a:rPr>
              <a:t>ntr</a:t>
            </a:r>
            <a:r>
              <a:rPr lang="en-US" sz="6300" dirty="0">
                <a:solidFill>
                  <a:srgbClr val="0000FF"/>
                </a:solidFill>
                <a:latin typeface="Times New Roman" pitchFamily="18" charset="0"/>
                <a:cs typeface="Times New Roman" pitchFamily="18" charset="0"/>
              </a:rPr>
              <a:t>-o </a:t>
            </a:r>
            <a:r>
              <a:rPr lang="en-US" sz="6300" dirty="0" err="1">
                <a:solidFill>
                  <a:srgbClr val="0000FF"/>
                </a:solidFill>
                <a:latin typeface="Times New Roman" pitchFamily="18" charset="0"/>
                <a:cs typeface="Times New Roman" pitchFamily="18" charset="0"/>
              </a:rPr>
              <a:t>povestire</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digresiv</a:t>
            </a:r>
            <a:r>
              <a:rPr lang="ro-RO" sz="6300" dirty="0">
                <a:solidFill>
                  <a:srgbClr val="0000FF"/>
                </a:solidFill>
                <a:latin typeface="Times New Roman" pitchFamily="18" charset="0"/>
                <a:cs typeface="Times New Roman" pitchFamily="18" charset="0"/>
              </a:rPr>
              <a:t>ă</a:t>
            </a:r>
            <a:r>
              <a:rPr lang="en-US" sz="6300" dirty="0">
                <a:solidFill>
                  <a:srgbClr val="0000FF"/>
                </a:solidFill>
                <a:latin typeface="Times New Roman" pitchFamily="18" charset="0"/>
                <a:cs typeface="Times New Roman" pitchFamily="18" charset="0"/>
              </a:rPr>
              <a:t>.</a:t>
            </a:r>
            <a:endParaRPr lang="ro-RO" sz="6300" u="sng" dirty="0">
              <a:solidFill>
                <a:srgbClr val="0000FF"/>
              </a:solidFill>
              <a:latin typeface="Times New Roman" pitchFamily="18" charset="0"/>
              <a:cs typeface="Times New Roman" pitchFamily="18" charset="0"/>
            </a:endParaRPr>
          </a:p>
          <a:p>
            <a:pPr algn="just"/>
            <a:r>
              <a:rPr lang="en-US" sz="6300" dirty="0">
                <a:solidFill>
                  <a:srgbClr val="0000FF"/>
                </a:solidFill>
                <a:latin typeface="Times New Roman" pitchFamily="18" charset="0"/>
                <a:cs typeface="Times New Roman" pitchFamily="18" charset="0"/>
              </a:rPr>
              <a:t>  </a:t>
            </a:r>
            <a:r>
              <a:rPr lang="ro-RO" sz="6300" dirty="0">
                <a:solidFill>
                  <a:srgbClr val="0000FF"/>
                </a:solidFill>
                <a:latin typeface="Times New Roman" pitchFamily="18" charset="0"/>
                <a:cs typeface="Times New Roman" pitchFamily="18" charset="0"/>
              </a:rPr>
              <a:t>	</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Letopise</a:t>
            </a:r>
            <a:r>
              <a:rPr lang="ro-RO" sz="6300" dirty="0">
                <a:solidFill>
                  <a:srgbClr val="0000FF"/>
                </a:solidFill>
                <a:latin typeface="Times New Roman" pitchFamily="18" charset="0"/>
                <a:cs typeface="Times New Roman" pitchFamily="18" charset="0"/>
              </a:rPr>
              <a:t>ţ</a:t>
            </a:r>
            <a:r>
              <a:rPr lang="en-US" sz="6300" dirty="0" err="1">
                <a:solidFill>
                  <a:srgbClr val="0000FF"/>
                </a:solidFill>
                <a:latin typeface="Times New Roman" pitchFamily="18" charset="0"/>
                <a:cs typeface="Times New Roman" pitchFamily="18" charset="0"/>
              </a:rPr>
              <a:t>ul</a:t>
            </a:r>
            <a:r>
              <a:rPr lang="en-US" sz="6300" dirty="0">
                <a:solidFill>
                  <a:srgbClr val="0000FF"/>
                </a:solidFill>
                <a:latin typeface="Times New Roman" pitchFamily="18" charset="0"/>
                <a:cs typeface="Times New Roman" pitchFamily="18" charset="0"/>
              </a:rPr>
              <a:t> </a:t>
            </a:r>
            <a:r>
              <a:rPr lang="ro-RO" sz="6300" dirty="0">
                <a:solidFill>
                  <a:srgbClr val="0000FF"/>
                </a:solidFill>
                <a:latin typeface="Times New Roman" pitchFamily="18" charset="0"/>
                <a:cs typeface="Times New Roman" pitchFamily="18" charset="0"/>
              </a:rPr>
              <a:t>Ţă</a:t>
            </a:r>
            <a:r>
              <a:rPr lang="en-US" sz="6300" dirty="0" err="1">
                <a:solidFill>
                  <a:srgbClr val="0000FF"/>
                </a:solidFill>
                <a:latin typeface="Times New Roman" pitchFamily="18" charset="0"/>
                <a:cs typeface="Times New Roman" pitchFamily="18" charset="0"/>
              </a:rPr>
              <a:t>rii</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Moldovei</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este</a:t>
            </a:r>
            <a:r>
              <a:rPr lang="en-US" sz="6300" dirty="0">
                <a:solidFill>
                  <a:srgbClr val="0000FF"/>
                </a:solidFill>
                <a:latin typeface="Times New Roman" pitchFamily="18" charset="0"/>
                <a:cs typeface="Times New Roman" pitchFamily="18" charset="0"/>
              </a:rPr>
              <a:t> prima </a:t>
            </a:r>
            <a:r>
              <a:rPr lang="en-US" sz="6300" dirty="0" err="1">
                <a:solidFill>
                  <a:srgbClr val="0000FF"/>
                </a:solidFill>
                <a:latin typeface="Times New Roman" pitchFamily="18" charset="0"/>
                <a:cs typeface="Times New Roman" pitchFamily="18" charset="0"/>
              </a:rPr>
              <a:t>cronica</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scris</a:t>
            </a:r>
            <a:r>
              <a:rPr lang="ro-RO" sz="6300" dirty="0">
                <a:solidFill>
                  <a:srgbClr val="0000FF"/>
                </a:solidFill>
                <a:latin typeface="Times New Roman" pitchFamily="18" charset="0"/>
                <a:cs typeface="Times New Roman" pitchFamily="18" charset="0"/>
              </a:rPr>
              <a:t>ă</a:t>
            </a:r>
            <a:r>
              <a:rPr lang="en-US" sz="6300" dirty="0">
                <a:solidFill>
                  <a:srgbClr val="0000FF"/>
                </a:solidFill>
                <a:latin typeface="Times New Roman" pitchFamily="18" charset="0"/>
                <a:cs typeface="Times New Roman" pitchFamily="18" charset="0"/>
              </a:rPr>
              <a:t> cu </a:t>
            </a:r>
            <a:r>
              <a:rPr lang="en-US" sz="6300" dirty="0" err="1">
                <a:solidFill>
                  <a:srgbClr val="0000FF"/>
                </a:solidFill>
                <a:latin typeface="Times New Roman" pitchFamily="18" charset="0"/>
                <a:cs typeface="Times New Roman" pitchFamily="18" charset="0"/>
              </a:rPr>
              <a:t>inten</a:t>
            </a:r>
            <a:r>
              <a:rPr lang="ro-RO" sz="6300" dirty="0">
                <a:solidFill>
                  <a:srgbClr val="0000FF"/>
                </a:solidFill>
                <a:latin typeface="Times New Roman" pitchFamily="18" charset="0"/>
                <a:cs typeface="Times New Roman" pitchFamily="18" charset="0"/>
              </a:rPr>
              <a:t>ţ</a:t>
            </a:r>
            <a:r>
              <a:rPr lang="en-US" sz="6300" dirty="0">
                <a:solidFill>
                  <a:srgbClr val="0000FF"/>
                </a:solidFill>
                <a:latin typeface="Times New Roman" pitchFamily="18" charset="0"/>
                <a:cs typeface="Times New Roman" pitchFamily="18" charset="0"/>
              </a:rPr>
              <a:t>ii </a:t>
            </a:r>
            <a:r>
              <a:rPr lang="en-US" sz="6300" dirty="0" err="1">
                <a:solidFill>
                  <a:srgbClr val="0000FF"/>
                </a:solidFill>
                <a:latin typeface="Times New Roman" pitchFamily="18" charset="0"/>
                <a:cs typeface="Times New Roman" pitchFamily="18" charset="0"/>
              </a:rPr>
              <a:t>artistice</a:t>
            </a:r>
            <a:r>
              <a:rPr lang="en-US" sz="6300" dirty="0">
                <a:solidFill>
                  <a:srgbClr val="0000FF"/>
                </a:solidFill>
                <a:latin typeface="Times New Roman" pitchFamily="18" charset="0"/>
                <a:cs typeface="Times New Roman" pitchFamily="18" charset="0"/>
              </a:rPr>
              <a:t>, </a:t>
            </a:r>
            <a:r>
              <a:rPr lang="ro-RO" sz="6300" dirty="0">
                <a:solidFill>
                  <a:srgbClr val="0000FF"/>
                </a:solidFill>
                <a:latin typeface="Times New Roman" pitchFamily="18" charset="0"/>
                <a:cs typeface="Times New Roman" pitchFamily="18" charset="0"/>
              </a:rPr>
              <a:t>î</a:t>
            </a:r>
            <a:r>
              <a:rPr lang="en-US" sz="6300" dirty="0">
                <a:solidFill>
                  <a:srgbClr val="0000FF"/>
                </a:solidFill>
                <a:latin typeface="Times New Roman" pitchFamily="18" charset="0"/>
                <a:cs typeface="Times New Roman" pitchFamily="18" charset="0"/>
              </a:rPr>
              <a:t>n care </a:t>
            </a:r>
            <a:r>
              <a:rPr lang="en-US" sz="6300" dirty="0" err="1">
                <a:solidFill>
                  <a:srgbClr val="0000FF"/>
                </a:solidFill>
                <a:latin typeface="Times New Roman" pitchFamily="18" charset="0"/>
                <a:cs typeface="Times New Roman" pitchFamily="18" charset="0"/>
              </a:rPr>
              <a:t>autorul</a:t>
            </a:r>
            <a:r>
              <a:rPr lang="en-US" sz="6300" dirty="0">
                <a:solidFill>
                  <a:srgbClr val="0000FF"/>
                </a:solidFill>
                <a:latin typeface="Times New Roman" pitchFamily="18" charset="0"/>
                <a:cs typeface="Times New Roman" pitchFamily="18" charset="0"/>
              </a:rPr>
              <a:t> d</a:t>
            </a:r>
            <a:r>
              <a:rPr lang="ro-RO" sz="6300" dirty="0">
                <a:solidFill>
                  <a:srgbClr val="0000FF"/>
                </a:solidFill>
                <a:latin typeface="Times New Roman" pitchFamily="18" charset="0"/>
                <a:cs typeface="Times New Roman" pitchFamily="18" charset="0"/>
              </a:rPr>
              <a:t>ă</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dovad</a:t>
            </a:r>
            <a:r>
              <a:rPr lang="ro-RO" sz="6300" dirty="0">
                <a:solidFill>
                  <a:srgbClr val="0000FF"/>
                </a:solidFill>
                <a:latin typeface="Times New Roman" pitchFamily="18" charset="0"/>
                <a:cs typeface="Times New Roman" pitchFamily="18" charset="0"/>
              </a:rPr>
              <a:t>ă</a:t>
            </a:r>
            <a:r>
              <a:rPr lang="en-US" sz="6300" dirty="0">
                <a:solidFill>
                  <a:srgbClr val="0000FF"/>
                </a:solidFill>
                <a:latin typeface="Times New Roman" pitchFamily="18" charset="0"/>
                <a:cs typeface="Times New Roman" pitchFamily="18" charset="0"/>
              </a:rPr>
              <a:t> de talent de </a:t>
            </a:r>
            <a:r>
              <a:rPr lang="en-US" sz="6300" dirty="0" err="1">
                <a:solidFill>
                  <a:srgbClr val="0000FF"/>
                </a:solidFill>
                <a:latin typeface="Times New Roman" pitchFamily="18" charset="0"/>
                <a:cs typeface="Times New Roman" pitchFamily="18" charset="0"/>
              </a:rPr>
              <a:t>povestitor</a:t>
            </a:r>
            <a:r>
              <a:rPr lang="en-US" sz="6300" dirty="0">
                <a:solidFill>
                  <a:srgbClr val="0000FF"/>
                </a:solidFill>
                <a:latin typeface="Times New Roman" pitchFamily="18" charset="0"/>
                <a:cs typeface="Times New Roman" pitchFamily="18" charset="0"/>
              </a:rPr>
              <a:t> </a:t>
            </a:r>
            <a:r>
              <a:rPr lang="ro-RO" sz="6300" dirty="0" err="1">
                <a:solidFill>
                  <a:srgbClr val="0000FF"/>
                </a:solidFill>
                <a:latin typeface="Times New Roman" pitchFamily="18" charset="0"/>
                <a:cs typeface="Times New Roman" pitchFamily="18" charset="0"/>
              </a:rPr>
              <a:t>ş</a:t>
            </a:r>
            <a:r>
              <a:rPr lang="en-US" sz="6300" dirty="0" err="1">
                <a:solidFill>
                  <a:srgbClr val="0000FF"/>
                </a:solidFill>
                <a:latin typeface="Times New Roman" pitchFamily="18" charset="0"/>
                <a:cs typeface="Times New Roman" pitchFamily="18" charset="0"/>
              </a:rPr>
              <a:t>i</a:t>
            </a:r>
            <a:r>
              <a:rPr lang="en-US" sz="6300" dirty="0">
                <a:solidFill>
                  <a:srgbClr val="0000FF"/>
                </a:solidFill>
                <a:latin typeface="Times New Roman" pitchFamily="18" charset="0"/>
                <a:cs typeface="Times New Roman" pitchFamily="18" charset="0"/>
              </a:rPr>
              <a:t> de </a:t>
            </a:r>
            <a:r>
              <a:rPr lang="en-US" sz="6300" dirty="0" err="1">
                <a:solidFill>
                  <a:srgbClr val="0000FF"/>
                </a:solidFill>
                <a:latin typeface="Times New Roman" pitchFamily="18" charset="0"/>
                <a:cs typeface="Times New Roman" pitchFamily="18" charset="0"/>
              </a:rPr>
              <a:t>portretist</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Stilul</a:t>
            </a:r>
            <a:r>
              <a:rPr lang="en-US" sz="6300" dirty="0">
                <a:solidFill>
                  <a:srgbClr val="0000FF"/>
                </a:solidFill>
                <a:latin typeface="Times New Roman" pitchFamily="18" charset="0"/>
                <a:cs typeface="Times New Roman" pitchFamily="18" charset="0"/>
              </a:rPr>
              <a:t> s</a:t>
            </a:r>
            <a:r>
              <a:rPr lang="ro-RO" sz="6300" dirty="0">
                <a:solidFill>
                  <a:srgbClr val="0000FF"/>
                </a:solidFill>
                <a:latin typeface="Times New Roman" pitchFamily="18" charset="0"/>
                <a:cs typeface="Times New Roman" pitchFamily="18" charset="0"/>
              </a:rPr>
              <a:t>ă</a:t>
            </a:r>
            <a:r>
              <a:rPr lang="en-US" sz="6300" dirty="0">
                <a:solidFill>
                  <a:srgbClr val="0000FF"/>
                </a:solidFill>
                <a:latin typeface="Times New Roman" pitchFamily="18" charset="0"/>
                <a:cs typeface="Times New Roman" pitchFamily="18" charset="0"/>
              </a:rPr>
              <a:t>u </a:t>
            </a:r>
            <a:r>
              <a:rPr lang="en-US" sz="6300" dirty="0" err="1">
                <a:solidFill>
                  <a:srgbClr val="0000FF"/>
                </a:solidFill>
                <a:latin typeface="Times New Roman" pitchFamily="18" charset="0"/>
                <a:cs typeface="Times New Roman" pitchFamily="18" charset="0"/>
              </a:rPr>
              <a:t>este</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senten</a:t>
            </a:r>
            <a:r>
              <a:rPr lang="ro-RO" sz="6300" dirty="0">
                <a:solidFill>
                  <a:srgbClr val="0000FF"/>
                </a:solidFill>
                <a:latin typeface="Times New Roman" pitchFamily="18" charset="0"/>
                <a:cs typeface="Times New Roman" pitchFamily="18" charset="0"/>
              </a:rPr>
              <a:t>ţ</a:t>
            </a:r>
            <a:r>
              <a:rPr lang="en-US" sz="6300" dirty="0" err="1">
                <a:solidFill>
                  <a:srgbClr val="0000FF"/>
                </a:solidFill>
                <a:latin typeface="Times New Roman" pitchFamily="18" charset="0"/>
                <a:cs typeface="Times New Roman" pitchFamily="18" charset="0"/>
              </a:rPr>
              <a:t>ios</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dese</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ori</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vioi</a:t>
            </a:r>
            <a:r>
              <a:rPr lang="en-US" sz="6300" dirty="0">
                <a:solidFill>
                  <a:srgbClr val="0000FF"/>
                </a:solidFill>
                <a:latin typeface="Times New Roman" pitchFamily="18" charset="0"/>
                <a:cs typeface="Times New Roman" pitchFamily="18" charset="0"/>
              </a:rPr>
              <a:t> </a:t>
            </a:r>
            <a:r>
              <a:rPr lang="ro-RO" sz="6300" dirty="0" err="1">
                <a:solidFill>
                  <a:srgbClr val="0000FF"/>
                </a:solidFill>
                <a:latin typeface="Times New Roman" pitchFamily="18" charset="0"/>
                <a:cs typeface="Times New Roman" pitchFamily="18" charset="0"/>
              </a:rPr>
              <a:t>ş</a:t>
            </a:r>
            <a:r>
              <a:rPr lang="en-US" sz="6300" dirty="0" err="1">
                <a:solidFill>
                  <a:srgbClr val="0000FF"/>
                </a:solidFill>
                <a:latin typeface="Times New Roman" pitchFamily="18" charset="0"/>
                <a:cs typeface="Times New Roman" pitchFamily="18" charset="0"/>
              </a:rPr>
              <a:t>i</a:t>
            </a:r>
            <a:r>
              <a:rPr lang="en-US" sz="6300" dirty="0">
                <a:solidFill>
                  <a:srgbClr val="0000FF"/>
                </a:solidFill>
                <a:latin typeface="Times New Roman" pitchFamily="18" charset="0"/>
                <a:cs typeface="Times New Roman" pitchFamily="18" charset="0"/>
              </a:rPr>
              <a:t> abundant </a:t>
            </a:r>
            <a:r>
              <a:rPr lang="ro-RO" sz="6300" dirty="0">
                <a:solidFill>
                  <a:srgbClr val="0000FF"/>
                </a:solidFill>
                <a:latin typeface="Times New Roman" pitchFamily="18" charset="0"/>
                <a:cs typeface="Times New Roman" pitchFamily="18" charset="0"/>
              </a:rPr>
              <a:t>î</a:t>
            </a:r>
            <a:r>
              <a:rPr lang="en-US" sz="6300" dirty="0">
                <a:solidFill>
                  <a:srgbClr val="0000FF"/>
                </a:solidFill>
                <a:latin typeface="Times New Roman" pitchFamily="18" charset="0"/>
                <a:cs typeface="Times New Roman" pitchFamily="18" charset="0"/>
              </a:rPr>
              <a:t>n </a:t>
            </a:r>
            <a:r>
              <a:rPr lang="en-US" sz="6300" dirty="0" err="1">
                <a:solidFill>
                  <a:srgbClr val="0000FF"/>
                </a:solidFill>
                <a:latin typeface="Times New Roman" pitchFamily="18" charset="0"/>
                <a:cs typeface="Times New Roman" pitchFamily="18" charset="0"/>
              </a:rPr>
              <a:t>proverbe</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zic</a:t>
            </a:r>
            <a:r>
              <a:rPr lang="ro-RO" sz="6300" dirty="0">
                <a:solidFill>
                  <a:srgbClr val="0000FF"/>
                </a:solidFill>
                <a:latin typeface="Times New Roman" pitchFamily="18" charset="0"/>
                <a:cs typeface="Times New Roman" pitchFamily="18" charset="0"/>
              </a:rPr>
              <a:t>ă</a:t>
            </a:r>
            <a:r>
              <a:rPr lang="en-US" sz="6300" dirty="0" err="1">
                <a:solidFill>
                  <a:srgbClr val="0000FF"/>
                </a:solidFill>
                <a:latin typeface="Times New Roman" pitchFamily="18" charset="0"/>
                <a:cs typeface="Times New Roman" pitchFamily="18" charset="0"/>
              </a:rPr>
              <a:t>tori</a:t>
            </a:r>
            <a:r>
              <a:rPr lang="en-US" sz="6300" dirty="0">
                <a:solidFill>
                  <a:srgbClr val="0000FF"/>
                </a:solidFill>
                <a:latin typeface="Times New Roman" pitchFamily="18" charset="0"/>
                <a:cs typeface="Times New Roman" pitchFamily="18" charset="0"/>
              </a:rPr>
              <a:t> </a:t>
            </a:r>
            <a:r>
              <a:rPr lang="ro-RO" sz="6300" dirty="0" err="1">
                <a:solidFill>
                  <a:srgbClr val="0000FF"/>
                </a:solidFill>
                <a:latin typeface="Times New Roman" pitchFamily="18" charset="0"/>
                <a:cs typeface="Times New Roman" pitchFamily="18" charset="0"/>
              </a:rPr>
              <a:t>ş</a:t>
            </a:r>
            <a:r>
              <a:rPr lang="en-US" sz="6300" dirty="0" err="1">
                <a:solidFill>
                  <a:srgbClr val="0000FF"/>
                </a:solidFill>
                <a:latin typeface="Times New Roman" pitchFamily="18" charset="0"/>
                <a:cs typeface="Times New Roman" pitchFamily="18" charset="0"/>
              </a:rPr>
              <a:t>i</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expresii</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populare</a:t>
            </a:r>
            <a:r>
              <a:rPr lang="en-US" sz="6300" dirty="0">
                <a:solidFill>
                  <a:srgbClr val="0000FF"/>
                </a:solidFill>
                <a:latin typeface="Times New Roman" pitchFamily="18" charset="0"/>
                <a:cs typeface="Times New Roman" pitchFamily="18" charset="0"/>
              </a:rPr>
              <a:t>. </a:t>
            </a:r>
            <a:r>
              <a:rPr lang="ro-RO" sz="6300" dirty="0">
                <a:solidFill>
                  <a:srgbClr val="0000FF"/>
                </a:solidFill>
                <a:latin typeface="Times New Roman" pitchFamily="18" charset="0"/>
                <a:cs typeface="Times New Roman" pitchFamily="18" charset="0"/>
              </a:rPr>
              <a:t>Î</a:t>
            </a:r>
            <a:r>
              <a:rPr lang="en-US" sz="6300" dirty="0">
                <a:solidFill>
                  <a:srgbClr val="0000FF"/>
                </a:solidFill>
                <a:latin typeface="Times New Roman" pitchFamily="18" charset="0"/>
                <a:cs typeface="Times New Roman" pitchFamily="18" charset="0"/>
              </a:rPr>
              <a:t>n opera </a:t>
            </a:r>
            <a:r>
              <a:rPr lang="en-US" sz="6300" dirty="0" err="1">
                <a:solidFill>
                  <a:srgbClr val="0000FF"/>
                </a:solidFill>
                <a:latin typeface="Times New Roman" pitchFamily="18" charset="0"/>
                <a:cs typeface="Times New Roman" pitchFamily="18" charset="0"/>
              </a:rPr>
              <a:t>lui</a:t>
            </a:r>
            <a:r>
              <a:rPr lang="en-US" sz="6300" dirty="0">
                <a:solidFill>
                  <a:srgbClr val="0000FF"/>
                </a:solidFill>
                <a:latin typeface="Times New Roman" pitchFamily="18" charset="0"/>
                <a:cs typeface="Times New Roman" pitchFamily="18" charset="0"/>
              </a:rPr>
              <a:t> se pot </a:t>
            </a:r>
            <a:r>
              <a:rPr lang="ro-RO" sz="6300" dirty="0">
                <a:solidFill>
                  <a:srgbClr val="0000FF"/>
                </a:solidFill>
                <a:latin typeface="Times New Roman" pitchFamily="18" charset="0"/>
                <a:cs typeface="Times New Roman" pitchFamily="18" charset="0"/>
              </a:rPr>
              <a:t>î</a:t>
            </a:r>
            <a:r>
              <a:rPr lang="en-US" sz="6300" dirty="0" err="1">
                <a:solidFill>
                  <a:srgbClr val="0000FF"/>
                </a:solidFill>
                <a:latin typeface="Times New Roman" pitchFamily="18" charset="0"/>
                <a:cs typeface="Times New Roman" pitchFamily="18" charset="0"/>
              </a:rPr>
              <a:t>nt</a:t>
            </a:r>
            <a:r>
              <a:rPr lang="ro-RO" sz="6300" dirty="0">
                <a:solidFill>
                  <a:srgbClr val="0000FF"/>
                </a:solidFill>
                <a:latin typeface="Times New Roman" pitchFamily="18" charset="0"/>
                <a:cs typeface="Times New Roman" pitchFamily="18" charset="0"/>
              </a:rPr>
              <a:t>â</a:t>
            </a:r>
            <a:r>
              <a:rPr lang="en-US" sz="6300" dirty="0" err="1">
                <a:solidFill>
                  <a:srgbClr val="0000FF"/>
                </a:solidFill>
                <a:latin typeface="Times New Roman" pitchFamily="18" charset="0"/>
                <a:cs typeface="Times New Roman" pitchFamily="18" charset="0"/>
              </a:rPr>
              <a:t>lni</a:t>
            </a:r>
            <a:r>
              <a:rPr lang="en-US" sz="6300" dirty="0">
                <a:solidFill>
                  <a:srgbClr val="0000FF"/>
                </a:solidFill>
                <a:latin typeface="Times New Roman" pitchFamily="18" charset="0"/>
                <a:cs typeface="Times New Roman" pitchFamily="18" charset="0"/>
              </a:rPr>
              <a:t>, de </a:t>
            </a:r>
            <a:r>
              <a:rPr lang="en-US" sz="6300" dirty="0" err="1">
                <a:solidFill>
                  <a:srgbClr val="0000FF"/>
                </a:solidFill>
                <a:latin typeface="Times New Roman" pitchFamily="18" charset="0"/>
                <a:cs typeface="Times New Roman" pitchFamily="18" charset="0"/>
              </a:rPr>
              <a:t>asemenea</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interoga</a:t>
            </a:r>
            <a:r>
              <a:rPr lang="ro-RO" sz="6300" dirty="0">
                <a:solidFill>
                  <a:srgbClr val="0000FF"/>
                </a:solidFill>
                <a:latin typeface="Times New Roman" pitchFamily="18" charset="0"/>
                <a:cs typeface="Times New Roman" pitchFamily="18" charset="0"/>
              </a:rPr>
              <a:t>ţ</a:t>
            </a:r>
            <a:r>
              <a:rPr lang="en-US" sz="6300" dirty="0" err="1">
                <a:solidFill>
                  <a:srgbClr val="0000FF"/>
                </a:solidFill>
                <a:latin typeface="Times New Roman" pitchFamily="18" charset="0"/>
                <a:cs typeface="Times New Roman" pitchFamily="18" charset="0"/>
              </a:rPr>
              <a:t>ia</a:t>
            </a:r>
            <a:r>
              <a:rPr lang="en-US" sz="6300" dirty="0">
                <a:solidFill>
                  <a:srgbClr val="0000FF"/>
                </a:solidFill>
                <a:latin typeface="Times New Roman" pitchFamily="18" charset="0"/>
                <a:cs typeface="Times New Roman" pitchFamily="18" charset="0"/>
              </a:rPr>
              <a:t> </a:t>
            </a:r>
            <a:r>
              <a:rPr lang="ro-RO" sz="6300" dirty="0" err="1">
                <a:solidFill>
                  <a:srgbClr val="0000FF"/>
                </a:solidFill>
                <a:latin typeface="Times New Roman" pitchFamily="18" charset="0"/>
                <a:cs typeface="Times New Roman" pitchFamily="18" charset="0"/>
              </a:rPr>
              <a:t>ţ</a:t>
            </a:r>
            <a:r>
              <a:rPr lang="en-US" sz="6300" dirty="0" err="1">
                <a:solidFill>
                  <a:srgbClr val="0000FF"/>
                </a:solidFill>
                <a:latin typeface="Times New Roman" pitchFamily="18" charset="0"/>
                <a:cs typeface="Times New Roman" pitchFamily="18" charset="0"/>
              </a:rPr>
              <a:t>i</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exclama</a:t>
            </a:r>
            <a:r>
              <a:rPr lang="ro-RO" sz="6300" dirty="0">
                <a:solidFill>
                  <a:srgbClr val="0000FF"/>
                </a:solidFill>
                <a:latin typeface="Times New Roman" pitchFamily="18" charset="0"/>
                <a:cs typeface="Times New Roman" pitchFamily="18" charset="0"/>
              </a:rPr>
              <a:t>ţ</a:t>
            </a:r>
            <a:r>
              <a:rPr lang="en-US" sz="6300" dirty="0" err="1">
                <a:solidFill>
                  <a:srgbClr val="0000FF"/>
                </a:solidFill>
                <a:latin typeface="Times New Roman" pitchFamily="18" charset="0"/>
                <a:cs typeface="Times New Roman" pitchFamily="18" charset="0"/>
              </a:rPr>
              <a:t>ia</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retoric</a:t>
            </a:r>
            <a:r>
              <a:rPr lang="ro-RO" sz="6300" dirty="0">
                <a:solidFill>
                  <a:srgbClr val="0000FF"/>
                </a:solidFill>
                <a:latin typeface="Times New Roman" pitchFamily="18" charset="0"/>
                <a:cs typeface="Times New Roman" pitchFamily="18" charset="0"/>
              </a:rPr>
              <a:t>ă</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Grigore</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Ureche</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inaugureaz</a:t>
            </a:r>
            <a:r>
              <a:rPr lang="ro-RO" sz="6300" dirty="0">
                <a:solidFill>
                  <a:srgbClr val="0000FF"/>
                </a:solidFill>
                <a:latin typeface="Times New Roman" pitchFamily="18" charset="0"/>
                <a:cs typeface="Times New Roman" pitchFamily="18" charset="0"/>
              </a:rPr>
              <a:t>ă</a:t>
            </a:r>
            <a:r>
              <a:rPr lang="en-US" sz="6300" dirty="0">
                <a:solidFill>
                  <a:srgbClr val="0000FF"/>
                </a:solidFill>
                <a:latin typeface="Times New Roman" pitchFamily="18" charset="0"/>
                <a:cs typeface="Times New Roman" pitchFamily="18" charset="0"/>
              </a:rPr>
              <a:t> forma </a:t>
            </a:r>
            <a:r>
              <a:rPr lang="en-US" sz="6300" dirty="0" err="1">
                <a:solidFill>
                  <a:srgbClr val="0000FF"/>
                </a:solidFill>
                <a:latin typeface="Times New Roman" pitchFamily="18" charset="0"/>
                <a:cs typeface="Times New Roman" pitchFamily="18" charset="0"/>
              </a:rPr>
              <a:t>simpl</a:t>
            </a:r>
            <a:r>
              <a:rPr lang="ro-RO" sz="6300" dirty="0">
                <a:solidFill>
                  <a:srgbClr val="0000FF"/>
                </a:solidFill>
                <a:latin typeface="Times New Roman" pitchFamily="18" charset="0"/>
                <a:cs typeface="Times New Roman" pitchFamily="18" charset="0"/>
              </a:rPr>
              <a:t>ă</a:t>
            </a:r>
            <a:r>
              <a:rPr lang="en-US" sz="6300" dirty="0">
                <a:solidFill>
                  <a:srgbClr val="0000FF"/>
                </a:solidFill>
                <a:latin typeface="Times New Roman" pitchFamily="18" charset="0"/>
                <a:cs typeface="Times New Roman" pitchFamily="18" charset="0"/>
              </a:rPr>
              <a:t> a </a:t>
            </a:r>
            <a:r>
              <a:rPr lang="en-US" sz="6300" dirty="0" err="1">
                <a:solidFill>
                  <a:srgbClr val="0000FF"/>
                </a:solidFill>
                <a:latin typeface="Times New Roman" pitchFamily="18" charset="0"/>
                <a:cs typeface="Times New Roman" pitchFamily="18" charset="0"/>
              </a:rPr>
              <a:t>nara</a:t>
            </a:r>
            <a:r>
              <a:rPr lang="ro-RO" sz="6300" dirty="0">
                <a:solidFill>
                  <a:srgbClr val="0000FF"/>
                </a:solidFill>
                <a:latin typeface="Times New Roman" pitchFamily="18" charset="0"/>
                <a:cs typeface="Times New Roman" pitchFamily="18" charset="0"/>
              </a:rPr>
              <a:t>ţ</a:t>
            </a:r>
            <a:r>
              <a:rPr lang="en-US" sz="6300" dirty="0" err="1">
                <a:solidFill>
                  <a:srgbClr val="0000FF"/>
                </a:solidFill>
                <a:latin typeface="Times New Roman" pitchFamily="18" charset="0"/>
                <a:cs typeface="Times New Roman" pitchFamily="18" charset="0"/>
              </a:rPr>
              <a:t>iunii</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istorice</a:t>
            </a:r>
            <a:r>
              <a:rPr lang="en-US" sz="6300" dirty="0">
                <a:solidFill>
                  <a:srgbClr val="0000FF"/>
                </a:solidFill>
                <a:latin typeface="Times New Roman" pitchFamily="18" charset="0"/>
                <a:cs typeface="Times New Roman" pitchFamily="18" charset="0"/>
              </a:rPr>
              <a:t>; el </a:t>
            </a:r>
            <a:r>
              <a:rPr lang="en-US" sz="6300" dirty="0" err="1">
                <a:solidFill>
                  <a:srgbClr val="0000FF"/>
                </a:solidFill>
                <a:latin typeface="Times New Roman" pitchFamily="18" charset="0"/>
                <a:cs typeface="Times New Roman" pitchFamily="18" charset="0"/>
              </a:rPr>
              <a:t>exprim</a:t>
            </a:r>
            <a:r>
              <a:rPr lang="ro-RO" sz="6300" dirty="0">
                <a:solidFill>
                  <a:srgbClr val="0000FF"/>
                </a:solidFill>
                <a:latin typeface="Times New Roman" pitchFamily="18" charset="0"/>
                <a:cs typeface="Times New Roman" pitchFamily="18" charset="0"/>
              </a:rPr>
              <a:t>ă</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necesitatea</a:t>
            </a:r>
            <a:r>
              <a:rPr lang="en-US" sz="6300" dirty="0">
                <a:solidFill>
                  <a:srgbClr val="0000FF"/>
                </a:solidFill>
                <a:latin typeface="Times New Roman" pitchFamily="18" charset="0"/>
                <a:cs typeface="Times New Roman" pitchFamily="18" charset="0"/>
              </a:rPr>
              <a:t> c</a:t>
            </a:r>
            <a:r>
              <a:rPr lang="ro-RO" sz="6300" dirty="0">
                <a:solidFill>
                  <a:srgbClr val="0000FF"/>
                </a:solidFill>
                <a:latin typeface="Times New Roman" pitchFamily="18" charset="0"/>
                <a:cs typeface="Times New Roman" pitchFamily="18" charset="0"/>
              </a:rPr>
              <a:t>ă</a:t>
            </a:r>
            <a:r>
              <a:rPr lang="en-US" sz="6300" dirty="0">
                <a:solidFill>
                  <a:srgbClr val="0000FF"/>
                </a:solidFill>
                <a:latin typeface="Times New Roman" pitchFamily="18" charset="0"/>
                <a:cs typeface="Times New Roman" pitchFamily="18" charset="0"/>
              </a:rPr>
              <a:t>r</a:t>
            </a:r>
            <a:r>
              <a:rPr lang="ro-RO" sz="6300" dirty="0">
                <a:solidFill>
                  <a:srgbClr val="0000FF"/>
                </a:solidFill>
                <a:latin typeface="Times New Roman" pitchFamily="18" charset="0"/>
                <a:cs typeface="Times New Roman" pitchFamily="18" charset="0"/>
              </a:rPr>
              <a:t>ţ</a:t>
            </a:r>
            <a:r>
              <a:rPr lang="en-US" sz="6300" dirty="0">
                <a:solidFill>
                  <a:srgbClr val="0000FF"/>
                </a:solidFill>
                <a:latin typeface="Times New Roman" pitchFamily="18" charset="0"/>
                <a:cs typeface="Times New Roman" pitchFamily="18" charset="0"/>
              </a:rPr>
              <a:t>ii de </a:t>
            </a:r>
            <a:r>
              <a:rPr lang="en-US" sz="6300" dirty="0" err="1">
                <a:solidFill>
                  <a:srgbClr val="0000FF"/>
                </a:solidFill>
                <a:latin typeface="Times New Roman" pitchFamily="18" charset="0"/>
                <a:cs typeface="Times New Roman" pitchFamily="18" charset="0"/>
              </a:rPr>
              <a:t>istorie</a:t>
            </a:r>
            <a:r>
              <a:rPr lang="en-US" sz="6300" dirty="0">
                <a:solidFill>
                  <a:srgbClr val="0000FF"/>
                </a:solidFill>
                <a:latin typeface="Times New Roman" pitchFamily="18" charset="0"/>
                <a:cs typeface="Times New Roman" pitchFamily="18" charset="0"/>
              </a:rPr>
              <a:t> </a:t>
            </a:r>
            <a:r>
              <a:rPr lang="ro-RO" sz="6300" dirty="0">
                <a:solidFill>
                  <a:srgbClr val="0000FF"/>
                </a:solidFill>
                <a:latin typeface="Times New Roman" pitchFamily="18" charset="0"/>
                <a:cs typeface="Times New Roman" pitchFamily="18" charset="0"/>
              </a:rPr>
              <a:t>î</a:t>
            </a:r>
            <a:r>
              <a:rPr lang="en-US" sz="6300" dirty="0">
                <a:solidFill>
                  <a:srgbClr val="0000FF"/>
                </a:solidFill>
                <a:latin typeface="Times New Roman" pitchFamily="18" charset="0"/>
                <a:cs typeface="Times New Roman" pitchFamily="18" charset="0"/>
              </a:rPr>
              <a:t>n </a:t>
            </a:r>
            <a:r>
              <a:rPr lang="en-US" sz="6300" dirty="0" err="1">
                <a:solidFill>
                  <a:srgbClr val="0000FF"/>
                </a:solidFill>
                <a:latin typeface="Times New Roman" pitchFamily="18" charset="0"/>
                <a:cs typeface="Times New Roman" pitchFamily="18" charset="0"/>
              </a:rPr>
              <a:t>limba</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rom</a:t>
            </a:r>
            <a:r>
              <a:rPr lang="ro-RO" sz="6300" dirty="0">
                <a:solidFill>
                  <a:srgbClr val="0000FF"/>
                </a:solidFill>
                <a:latin typeface="Times New Roman" pitchFamily="18" charset="0"/>
                <a:cs typeface="Times New Roman" pitchFamily="18" charset="0"/>
              </a:rPr>
              <a:t>â</a:t>
            </a:r>
            <a:r>
              <a:rPr lang="en-US" sz="6300" dirty="0">
                <a:solidFill>
                  <a:srgbClr val="0000FF"/>
                </a:solidFill>
                <a:latin typeface="Times New Roman" pitchFamily="18" charset="0"/>
                <a:cs typeface="Times New Roman" pitchFamily="18" charset="0"/>
              </a:rPr>
              <a:t>n</a:t>
            </a:r>
            <a:r>
              <a:rPr lang="ro-RO" sz="6300" dirty="0">
                <a:solidFill>
                  <a:srgbClr val="0000FF"/>
                </a:solidFill>
                <a:latin typeface="Times New Roman" pitchFamily="18" charset="0"/>
                <a:cs typeface="Times New Roman" pitchFamily="18" charset="0"/>
              </a:rPr>
              <a:t>ă</a:t>
            </a:r>
            <a:r>
              <a:rPr lang="en-US" sz="6300" dirty="0">
                <a:solidFill>
                  <a:srgbClr val="0000FF"/>
                </a:solidFill>
                <a:latin typeface="Times New Roman" pitchFamily="18" charset="0"/>
                <a:cs typeface="Times New Roman" pitchFamily="18" charset="0"/>
              </a:rPr>
              <a:t> </a:t>
            </a:r>
            <a:r>
              <a:rPr lang="ro-RO" sz="6300" dirty="0" err="1">
                <a:solidFill>
                  <a:srgbClr val="0000FF"/>
                </a:solidFill>
                <a:latin typeface="Times New Roman" pitchFamily="18" charset="0"/>
                <a:cs typeface="Times New Roman" pitchFamily="18" charset="0"/>
              </a:rPr>
              <a:t>ş</a:t>
            </a:r>
            <a:r>
              <a:rPr lang="en-US" sz="6300" dirty="0" err="1">
                <a:solidFill>
                  <a:srgbClr val="0000FF"/>
                </a:solidFill>
                <a:latin typeface="Times New Roman" pitchFamily="18" charset="0"/>
                <a:cs typeface="Times New Roman" pitchFamily="18" charset="0"/>
              </a:rPr>
              <a:t>i</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despre</a:t>
            </a:r>
            <a:r>
              <a:rPr lang="en-US" sz="6300" dirty="0">
                <a:solidFill>
                  <a:srgbClr val="0000FF"/>
                </a:solidFill>
                <a:latin typeface="Times New Roman" pitchFamily="18" charset="0"/>
                <a:cs typeface="Times New Roman" pitchFamily="18" charset="0"/>
              </a:rPr>
              <a:t> </a:t>
            </a:r>
            <a:r>
              <a:rPr lang="en-US" sz="6300" dirty="0" err="1">
                <a:solidFill>
                  <a:srgbClr val="0000FF"/>
                </a:solidFill>
                <a:latin typeface="Times New Roman" pitchFamily="18" charset="0"/>
                <a:cs typeface="Times New Roman" pitchFamily="18" charset="0"/>
              </a:rPr>
              <a:t>rom</a:t>
            </a:r>
            <a:r>
              <a:rPr lang="ro-RO" sz="6300" dirty="0">
                <a:solidFill>
                  <a:srgbClr val="0000FF"/>
                </a:solidFill>
                <a:latin typeface="Times New Roman" pitchFamily="18" charset="0"/>
                <a:cs typeface="Times New Roman" pitchFamily="18" charset="0"/>
              </a:rPr>
              <a:t>â</a:t>
            </a:r>
            <a:r>
              <a:rPr lang="en-US" sz="6300" dirty="0" err="1">
                <a:solidFill>
                  <a:srgbClr val="0000FF"/>
                </a:solidFill>
                <a:latin typeface="Times New Roman" pitchFamily="18" charset="0"/>
                <a:cs typeface="Times New Roman" pitchFamily="18" charset="0"/>
              </a:rPr>
              <a:t>ni</a:t>
            </a:r>
            <a:r>
              <a:rPr lang="en-US" sz="6300" dirty="0">
                <a:solidFill>
                  <a:srgbClr val="0000FF"/>
                </a:solidFill>
                <a:latin typeface="Times New Roman" pitchFamily="18" charset="0"/>
                <a:cs typeface="Times New Roman" pitchFamily="18" charset="0"/>
              </a:rPr>
              <a:t>. </a:t>
            </a:r>
            <a:endParaRPr lang="ro-RO" sz="6300" u="sng" dirty="0">
              <a:solidFill>
                <a:srgbClr val="0000FF"/>
              </a:solidFill>
              <a:latin typeface="Times New Roman" pitchFamily="18" charset="0"/>
              <a:cs typeface="Times New Roman" pitchFamily="18" charset="0"/>
            </a:endParaRPr>
          </a:p>
          <a:p>
            <a:endParaRPr lang="ro-RO"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EC8E0F70-28AD-4704-AA19-53DB79273C4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0" y="0"/>
            <a:ext cx="9144001" cy="6858000"/>
          </a:xfrm>
          <a:prstGeom prst="rect">
            <a:avLst/>
          </a:prstGeom>
        </p:spPr>
      </p:pic>
      <p:sp>
        <p:nvSpPr>
          <p:cNvPr id="3" name="Subtitle 2"/>
          <p:cNvSpPr>
            <a:spLocks noGrp="1"/>
          </p:cNvSpPr>
          <p:nvPr>
            <p:ph type="subTitle" idx="1"/>
          </p:nvPr>
        </p:nvSpPr>
        <p:spPr>
          <a:xfrm>
            <a:off x="228600" y="152400"/>
            <a:ext cx="8686800" cy="6477000"/>
          </a:xfrm>
        </p:spPr>
        <p:txBody>
          <a:bodyPr>
            <a:noAutofit/>
          </a:bodyPr>
          <a:lstStyle/>
          <a:p>
            <a:pPr algn="just"/>
            <a:r>
              <a:rPr lang="ro-RO" sz="2100" dirty="0">
                <a:solidFill>
                  <a:schemeClr val="tx2">
                    <a:lumMod val="60000"/>
                    <a:lumOff val="40000"/>
                  </a:schemeClr>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Constiin</a:t>
            </a:r>
            <a:r>
              <a:rPr lang="ro-RO" sz="2100" dirty="0">
                <a:solidFill>
                  <a:srgbClr val="0000FF"/>
                </a:solidFill>
                <a:latin typeface="Times New Roman" pitchFamily="18" charset="0"/>
                <a:cs typeface="Times New Roman" pitchFamily="18" charset="0"/>
              </a:rPr>
              <a:t>ţ</a:t>
            </a:r>
            <a:r>
              <a:rPr lang="en-US" sz="2100" dirty="0">
                <a:solidFill>
                  <a:srgbClr val="0000FF"/>
                </a:solidFill>
                <a:latin typeface="Times New Roman" pitchFamily="18" charset="0"/>
                <a:cs typeface="Times New Roman" pitchFamily="18" charset="0"/>
              </a:rPr>
              <a:t>a </a:t>
            </a:r>
            <a:r>
              <a:rPr lang="en-US" sz="2100" dirty="0" err="1">
                <a:solidFill>
                  <a:srgbClr val="0000FF"/>
                </a:solidFill>
                <a:latin typeface="Times New Roman" pitchFamily="18" charset="0"/>
                <a:cs typeface="Times New Roman" pitchFamily="18" charset="0"/>
              </a:rPr>
              <a:t>acoperiri</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acestei</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lacune</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istorice</a:t>
            </a:r>
            <a:r>
              <a:rPr lang="en-US" sz="2100" dirty="0">
                <a:solidFill>
                  <a:srgbClr val="0000FF"/>
                </a:solidFill>
                <a:latin typeface="Times New Roman" pitchFamily="18" charset="0"/>
                <a:cs typeface="Times New Roman" pitchFamily="18" charset="0"/>
              </a:rPr>
              <a:t> </a:t>
            </a:r>
            <a:r>
              <a:rPr lang="ro-RO" sz="2100" dirty="0" err="1">
                <a:solidFill>
                  <a:srgbClr val="0000FF"/>
                </a:solidFill>
                <a:latin typeface="Times New Roman" pitchFamily="18" charset="0"/>
                <a:cs typeface="Times New Roman" pitchFamily="18" charset="0"/>
              </a:rPr>
              <a:t>î</a:t>
            </a:r>
            <a:r>
              <a:rPr lang="en-US" sz="2100" dirty="0">
                <a:solidFill>
                  <a:srgbClr val="0000FF"/>
                </a:solidFill>
                <a:latin typeface="Times New Roman" pitchFamily="18" charset="0"/>
                <a:cs typeface="Times New Roman" pitchFamily="18" charset="0"/>
              </a:rPr>
              <a:t>l </a:t>
            </a:r>
            <a:r>
              <a:rPr lang="ro-RO" sz="2100" dirty="0">
                <a:solidFill>
                  <a:srgbClr val="0000FF"/>
                </a:solidFill>
                <a:latin typeface="Times New Roman" pitchFamily="18" charset="0"/>
                <a:cs typeface="Times New Roman" pitchFamily="18" charset="0"/>
              </a:rPr>
              <a:t>î</a:t>
            </a:r>
            <a:r>
              <a:rPr lang="en-US" sz="2100" dirty="0" err="1">
                <a:solidFill>
                  <a:srgbClr val="0000FF"/>
                </a:solidFill>
                <a:latin typeface="Times New Roman" pitchFamily="18" charset="0"/>
                <a:cs typeface="Times New Roman" pitchFamily="18" charset="0"/>
              </a:rPr>
              <a:t>ndeamn</a:t>
            </a:r>
            <a:r>
              <a:rPr lang="ro-RO" sz="2100" dirty="0">
                <a:solidFill>
                  <a:srgbClr val="0000FF"/>
                </a:solidFill>
                <a:latin typeface="Times New Roman" pitchFamily="18" charset="0"/>
                <a:cs typeface="Times New Roman" pitchFamily="18" charset="0"/>
              </a:rPr>
              <a:t>ă</a:t>
            </a:r>
            <a:r>
              <a:rPr lang="en-US" sz="2100" dirty="0">
                <a:solidFill>
                  <a:srgbClr val="0000FF"/>
                </a:solidFill>
                <a:latin typeface="Times New Roman" pitchFamily="18" charset="0"/>
                <a:cs typeface="Times New Roman" pitchFamily="18" charset="0"/>
              </a:rPr>
              <a:t> s</a:t>
            </a:r>
            <a:r>
              <a:rPr lang="ro-RO" sz="2100" dirty="0">
                <a:solidFill>
                  <a:srgbClr val="0000FF"/>
                </a:solidFill>
                <a:latin typeface="Times New Roman" pitchFamily="18" charset="0"/>
                <a:cs typeface="Times New Roman" pitchFamily="18" charset="0"/>
              </a:rPr>
              <a:t>ă</a:t>
            </a:r>
            <a:r>
              <a:rPr lang="en-US" sz="2100" dirty="0">
                <a:solidFill>
                  <a:srgbClr val="0000FF"/>
                </a:solidFill>
                <a:latin typeface="Times New Roman" pitchFamily="18" charset="0"/>
                <a:cs typeface="Times New Roman" pitchFamily="18" charset="0"/>
              </a:rPr>
              <a:t>-</a:t>
            </a:r>
            <a:r>
              <a:rPr lang="ro-RO" sz="2100" dirty="0" err="1">
                <a:solidFill>
                  <a:srgbClr val="0000FF"/>
                </a:solidFill>
                <a:latin typeface="Times New Roman" pitchFamily="18" charset="0"/>
                <a:cs typeface="Times New Roman" pitchFamily="18" charset="0"/>
              </a:rPr>
              <a:t>ş</a:t>
            </a:r>
            <a:r>
              <a:rPr lang="en-US" sz="2100" dirty="0" err="1">
                <a:solidFill>
                  <a:srgbClr val="0000FF"/>
                </a:solidFill>
                <a:latin typeface="Times New Roman" pitchFamily="18" charset="0"/>
                <a:cs typeface="Times New Roman" pitchFamily="18" charset="0"/>
              </a:rPr>
              <a:t>i</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asume</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rolul</a:t>
            </a:r>
            <a:r>
              <a:rPr lang="en-US" sz="2100" dirty="0">
                <a:solidFill>
                  <a:srgbClr val="0000FF"/>
                </a:solidFill>
                <a:latin typeface="Times New Roman" pitchFamily="18" charset="0"/>
                <a:cs typeface="Times New Roman" pitchFamily="18" charset="0"/>
              </a:rPr>
              <a:t> de prim </a:t>
            </a:r>
            <a:r>
              <a:rPr lang="en-US" sz="2100" dirty="0" err="1">
                <a:solidFill>
                  <a:srgbClr val="0000FF"/>
                </a:solidFill>
                <a:latin typeface="Times New Roman" pitchFamily="18" charset="0"/>
                <a:cs typeface="Times New Roman" pitchFamily="18" charset="0"/>
              </a:rPr>
              <a:t>scriitor</a:t>
            </a:r>
            <a:r>
              <a:rPr lang="en-US" sz="2100" dirty="0">
                <a:solidFill>
                  <a:srgbClr val="0000FF"/>
                </a:solidFill>
                <a:latin typeface="Times New Roman" pitchFamily="18" charset="0"/>
                <a:cs typeface="Times New Roman" pitchFamily="18" charset="0"/>
              </a:rPr>
              <a:t> al </a:t>
            </a:r>
            <a:r>
              <a:rPr lang="en-US" sz="2100" dirty="0" err="1">
                <a:solidFill>
                  <a:srgbClr val="0000FF"/>
                </a:solidFill>
                <a:latin typeface="Times New Roman" pitchFamily="18" charset="0"/>
                <a:cs typeface="Times New Roman" pitchFamily="18" charset="0"/>
              </a:rPr>
              <a:t>unei</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cronici</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moldovene</a:t>
            </a:r>
            <a:r>
              <a:rPr lang="ro-RO" sz="2100" dirty="0">
                <a:solidFill>
                  <a:srgbClr val="0000FF"/>
                </a:solidFill>
                <a:latin typeface="Times New Roman" pitchFamily="18" charset="0"/>
                <a:cs typeface="Times New Roman" pitchFamily="18" charset="0"/>
              </a:rPr>
              <a:t>ş</a:t>
            </a:r>
            <a:r>
              <a:rPr lang="en-US" sz="2100" dirty="0" err="1">
                <a:solidFill>
                  <a:srgbClr val="0000FF"/>
                </a:solidFill>
                <a:latin typeface="Times New Roman" pitchFamily="18" charset="0"/>
                <a:cs typeface="Times New Roman" pitchFamily="18" charset="0"/>
              </a:rPr>
              <a:t>ti</a:t>
            </a:r>
            <a:r>
              <a:rPr lang="en-US" sz="2100" dirty="0">
                <a:solidFill>
                  <a:srgbClr val="0000FF"/>
                </a:solidFill>
                <a:latin typeface="Times New Roman" pitchFamily="18" charset="0"/>
                <a:cs typeface="Times New Roman" pitchFamily="18" charset="0"/>
              </a:rPr>
              <a:t> </a:t>
            </a:r>
            <a:r>
              <a:rPr lang="ro-RO" sz="2100" dirty="0">
                <a:solidFill>
                  <a:srgbClr val="0000FF"/>
                </a:solidFill>
                <a:latin typeface="Times New Roman" pitchFamily="18" charset="0"/>
                <a:cs typeface="Times New Roman" pitchFamily="18" charset="0"/>
              </a:rPr>
              <a:t>î</a:t>
            </a:r>
            <a:r>
              <a:rPr lang="en-US" sz="2100" dirty="0">
                <a:solidFill>
                  <a:srgbClr val="0000FF"/>
                </a:solidFill>
                <a:latin typeface="Times New Roman" pitchFamily="18" charset="0"/>
                <a:cs typeface="Times New Roman" pitchFamily="18" charset="0"/>
              </a:rPr>
              <a:t>n </a:t>
            </a:r>
            <a:r>
              <a:rPr lang="en-US" sz="2100" dirty="0" err="1">
                <a:solidFill>
                  <a:srgbClr val="0000FF"/>
                </a:solidFill>
                <a:latin typeface="Times New Roman" pitchFamily="18" charset="0"/>
                <a:cs typeface="Times New Roman" pitchFamily="18" charset="0"/>
              </a:rPr>
              <a:t>limba</a:t>
            </a:r>
            <a:r>
              <a:rPr lang="en-US" sz="2100" dirty="0">
                <a:solidFill>
                  <a:srgbClr val="0000FF"/>
                </a:solidFill>
                <a:latin typeface="Times New Roman" pitchFamily="18" charset="0"/>
                <a:cs typeface="Times New Roman" pitchFamily="18" charset="0"/>
              </a:rPr>
              <a:t> </a:t>
            </a:r>
            <a:r>
              <a:rPr lang="ro-RO" sz="2100" dirty="0">
                <a:solidFill>
                  <a:srgbClr val="0000FF"/>
                </a:solidFill>
                <a:latin typeface="Times New Roman" pitchFamily="18" charset="0"/>
                <a:cs typeface="Times New Roman" pitchFamily="18" charset="0"/>
              </a:rPr>
              <a:t>ţă</a:t>
            </a:r>
            <a:r>
              <a:rPr lang="en-US" sz="2100" dirty="0" err="1">
                <a:solidFill>
                  <a:srgbClr val="0000FF"/>
                </a:solidFill>
                <a:latin typeface="Times New Roman" pitchFamily="18" charset="0"/>
                <a:cs typeface="Times New Roman" pitchFamily="18" charset="0"/>
              </a:rPr>
              <a:t>rii</a:t>
            </a:r>
            <a:r>
              <a:rPr lang="en-US" sz="2100" dirty="0">
                <a:solidFill>
                  <a:srgbClr val="0000FF"/>
                </a:solidFill>
                <a:latin typeface="Times New Roman" pitchFamily="18" charset="0"/>
                <a:cs typeface="Times New Roman" pitchFamily="18" charset="0"/>
              </a:rPr>
              <a:t>. El </a:t>
            </a:r>
            <a:r>
              <a:rPr lang="en-US" sz="2100" dirty="0" err="1">
                <a:solidFill>
                  <a:srgbClr val="0000FF"/>
                </a:solidFill>
                <a:latin typeface="Times New Roman" pitchFamily="18" charset="0"/>
                <a:cs typeface="Times New Roman" pitchFamily="18" charset="0"/>
              </a:rPr>
              <a:t>este</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reprezentant</a:t>
            </a:r>
            <a:r>
              <a:rPr lang="en-US" sz="2100" dirty="0">
                <a:solidFill>
                  <a:srgbClr val="0000FF"/>
                </a:solidFill>
                <a:latin typeface="Times New Roman" pitchFamily="18" charset="0"/>
                <a:cs typeface="Times New Roman" pitchFamily="18" charset="0"/>
              </a:rPr>
              <a:t> al </a:t>
            </a:r>
            <a:r>
              <a:rPr lang="en-US" sz="2100" dirty="0" err="1">
                <a:solidFill>
                  <a:srgbClr val="0000FF"/>
                </a:solidFill>
                <a:latin typeface="Times New Roman" pitchFamily="18" charset="0"/>
                <a:cs typeface="Times New Roman" pitchFamily="18" charset="0"/>
              </a:rPr>
              <a:t>umanismului</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rom</a:t>
            </a:r>
            <a:r>
              <a:rPr lang="ro-RO" sz="2100" dirty="0">
                <a:solidFill>
                  <a:srgbClr val="0000FF"/>
                </a:solidFill>
                <a:latin typeface="Times New Roman" pitchFamily="18" charset="0"/>
                <a:cs typeface="Times New Roman" pitchFamily="18" charset="0"/>
              </a:rPr>
              <a:t>â</a:t>
            </a:r>
            <a:r>
              <a:rPr lang="en-US" sz="2100" dirty="0" err="1">
                <a:solidFill>
                  <a:srgbClr val="0000FF"/>
                </a:solidFill>
                <a:latin typeface="Times New Roman" pitchFamily="18" charset="0"/>
                <a:cs typeface="Times New Roman" pitchFamily="18" charset="0"/>
              </a:rPr>
              <a:t>nsesc</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orientat</a:t>
            </a:r>
            <a:r>
              <a:rPr lang="en-US" sz="2100" dirty="0">
                <a:solidFill>
                  <a:srgbClr val="0000FF"/>
                </a:solidFill>
                <a:latin typeface="Times New Roman" pitchFamily="18" charset="0"/>
                <a:cs typeface="Times New Roman" pitchFamily="18" charset="0"/>
              </a:rPr>
              <a:t> de </a:t>
            </a:r>
            <a:r>
              <a:rPr lang="en-US" sz="2100" dirty="0" err="1">
                <a:solidFill>
                  <a:srgbClr val="0000FF"/>
                </a:solidFill>
                <a:latin typeface="Times New Roman" pitchFamily="18" charset="0"/>
                <a:cs typeface="Times New Roman" pitchFamily="18" charset="0"/>
              </a:rPr>
              <a:t>ideea</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latinit</a:t>
            </a:r>
            <a:r>
              <a:rPr lang="ro-RO" sz="2100" dirty="0">
                <a:solidFill>
                  <a:srgbClr val="0000FF"/>
                </a:solidFill>
                <a:latin typeface="Times New Roman" pitchFamily="18" charset="0"/>
                <a:cs typeface="Times New Roman" pitchFamily="18" charset="0"/>
              </a:rPr>
              <a:t>ăţ</a:t>
            </a:r>
            <a:r>
              <a:rPr lang="en-US" sz="2100" dirty="0">
                <a:solidFill>
                  <a:srgbClr val="0000FF"/>
                </a:solidFill>
                <a:latin typeface="Times New Roman" pitchFamily="18" charset="0"/>
                <a:cs typeface="Times New Roman" pitchFamily="18" charset="0"/>
              </a:rPr>
              <a:t>ii </a:t>
            </a:r>
            <a:r>
              <a:rPr lang="en-US" sz="2100" dirty="0" err="1">
                <a:solidFill>
                  <a:srgbClr val="0000FF"/>
                </a:solidFill>
                <a:latin typeface="Times New Roman" pitchFamily="18" charset="0"/>
                <a:cs typeface="Times New Roman" pitchFamily="18" charset="0"/>
              </a:rPr>
              <a:t>originale</a:t>
            </a:r>
            <a:r>
              <a:rPr lang="en-US" sz="2100" dirty="0">
                <a:solidFill>
                  <a:srgbClr val="0000FF"/>
                </a:solidFill>
                <a:latin typeface="Times New Roman" pitchFamily="18" charset="0"/>
                <a:cs typeface="Times New Roman" pitchFamily="18" charset="0"/>
              </a:rPr>
              <a:t>. El </a:t>
            </a:r>
            <a:r>
              <a:rPr lang="en-US" sz="2100" dirty="0" err="1">
                <a:solidFill>
                  <a:srgbClr val="0000FF"/>
                </a:solidFill>
                <a:latin typeface="Times New Roman" pitchFamily="18" charset="0"/>
                <a:cs typeface="Times New Roman" pitchFamily="18" charset="0"/>
              </a:rPr>
              <a:t>inventeaza</a:t>
            </a:r>
            <a:r>
              <a:rPr lang="en-US" sz="2100" dirty="0">
                <a:solidFill>
                  <a:srgbClr val="0000FF"/>
                </a:solidFill>
                <a:latin typeface="Times New Roman" pitchFamily="18" charset="0"/>
                <a:cs typeface="Times New Roman" pitchFamily="18" charset="0"/>
              </a:rPr>
              <a:t> </a:t>
            </a:r>
            <a:r>
              <a:rPr lang="ro-RO" sz="2100" dirty="0" err="1">
                <a:solidFill>
                  <a:srgbClr val="0000FF"/>
                </a:solidFill>
                <a:latin typeface="Times New Roman" pitchFamily="18" charset="0"/>
                <a:cs typeface="Times New Roman" pitchFamily="18" charset="0"/>
              </a:rPr>
              <a:t>ş</a:t>
            </a:r>
            <a:r>
              <a:rPr lang="en-US" sz="2100" dirty="0" err="1">
                <a:solidFill>
                  <a:srgbClr val="0000FF"/>
                </a:solidFill>
                <a:latin typeface="Times New Roman" pitchFamily="18" charset="0"/>
                <a:cs typeface="Times New Roman" pitchFamily="18" charset="0"/>
              </a:rPr>
              <a:t>coala</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cronicarilor</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moldoveni</a:t>
            </a:r>
            <a:r>
              <a:rPr lang="en-US" sz="2100" dirty="0">
                <a:solidFill>
                  <a:srgbClr val="0000FF"/>
                </a:solidFill>
                <a:latin typeface="Times New Roman" pitchFamily="18" charset="0"/>
                <a:cs typeface="Times New Roman" pitchFamily="18" charset="0"/>
              </a:rPr>
              <a:t> </a:t>
            </a:r>
            <a:r>
              <a:rPr lang="ro-RO" sz="2100" dirty="0" err="1">
                <a:solidFill>
                  <a:srgbClr val="0000FF"/>
                </a:solidFill>
                <a:latin typeface="Times New Roman" pitchFamily="18" charset="0"/>
                <a:cs typeface="Times New Roman" pitchFamily="18" charset="0"/>
              </a:rPr>
              <a:t>ş</a:t>
            </a:r>
            <a:r>
              <a:rPr lang="en-US" sz="2100" dirty="0" err="1">
                <a:solidFill>
                  <a:srgbClr val="0000FF"/>
                </a:solidFill>
                <a:latin typeface="Times New Roman" pitchFamily="18" charset="0"/>
                <a:cs typeface="Times New Roman" pitchFamily="18" charset="0"/>
              </a:rPr>
              <a:t>i</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epica</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istoriei</a:t>
            </a:r>
            <a:r>
              <a:rPr lang="en-US" sz="2100" dirty="0">
                <a:solidFill>
                  <a:srgbClr val="0000FF"/>
                </a:solidFill>
                <a:latin typeface="Times New Roman" pitchFamily="18" charset="0"/>
                <a:cs typeface="Times New Roman" pitchFamily="18" charset="0"/>
              </a:rPr>
              <a:t> </a:t>
            </a:r>
            <a:r>
              <a:rPr lang="ro-RO" sz="2100" dirty="0">
                <a:solidFill>
                  <a:srgbClr val="0000FF"/>
                </a:solidFill>
                <a:latin typeface="Times New Roman" pitchFamily="18" charset="0"/>
                <a:cs typeface="Times New Roman" pitchFamily="18" charset="0"/>
              </a:rPr>
              <a:t>î</a:t>
            </a:r>
            <a:r>
              <a:rPr lang="en-US" sz="2100" dirty="0">
                <a:solidFill>
                  <a:srgbClr val="0000FF"/>
                </a:solidFill>
                <a:latin typeface="Times New Roman" pitchFamily="18" charset="0"/>
                <a:cs typeface="Times New Roman" pitchFamily="18" charset="0"/>
              </a:rPr>
              <a:t>n </a:t>
            </a:r>
            <a:r>
              <a:rPr lang="en-US" sz="2100" dirty="0" err="1">
                <a:solidFill>
                  <a:srgbClr val="0000FF"/>
                </a:solidFill>
                <a:latin typeface="Times New Roman" pitchFamily="18" charset="0"/>
                <a:cs typeface="Times New Roman" pitchFamily="18" charset="0"/>
              </a:rPr>
              <a:t>limba</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rom</a:t>
            </a:r>
            <a:r>
              <a:rPr lang="ro-RO" sz="2100" dirty="0">
                <a:solidFill>
                  <a:srgbClr val="0000FF"/>
                </a:solidFill>
                <a:latin typeface="Times New Roman" pitchFamily="18" charset="0"/>
                <a:cs typeface="Times New Roman" pitchFamily="18" charset="0"/>
              </a:rPr>
              <a:t>â</a:t>
            </a:r>
            <a:r>
              <a:rPr lang="en-US" sz="2100" dirty="0">
                <a:solidFill>
                  <a:srgbClr val="0000FF"/>
                </a:solidFill>
                <a:latin typeface="Times New Roman" pitchFamily="18" charset="0"/>
                <a:cs typeface="Times New Roman" pitchFamily="18" charset="0"/>
              </a:rPr>
              <a:t>n</a:t>
            </a:r>
            <a:r>
              <a:rPr lang="ro-RO" sz="2100" dirty="0">
                <a:solidFill>
                  <a:srgbClr val="0000FF"/>
                </a:solidFill>
                <a:latin typeface="Times New Roman" pitchFamily="18" charset="0"/>
                <a:cs typeface="Times New Roman" pitchFamily="18" charset="0"/>
              </a:rPr>
              <a:t>ă</a:t>
            </a:r>
            <a:r>
              <a:rPr lang="en-US" sz="2100" dirty="0">
                <a:solidFill>
                  <a:srgbClr val="0000FF"/>
                </a:solidFill>
                <a:latin typeface="Times New Roman" pitchFamily="18" charset="0"/>
                <a:cs typeface="Times New Roman" pitchFamily="18" charset="0"/>
              </a:rPr>
              <a:t>. </a:t>
            </a:r>
            <a:endParaRPr lang="ro-RO" sz="2100" u="sng" dirty="0">
              <a:solidFill>
                <a:srgbClr val="0000FF"/>
              </a:solidFill>
              <a:latin typeface="Times New Roman" pitchFamily="18" charset="0"/>
              <a:cs typeface="Times New Roman" pitchFamily="18" charset="0"/>
            </a:endParaRPr>
          </a:p>
          <a:p>
            <a:pPr algn="just"/>
            <a:r>
              <a:rPr lang="en-US" sz="2100" dirty="0">
                <a:solidFill>
                  <a:srgbClr val="0000FF"/>
                </a:solidFill>
                <a:latin typeface="Times New Roman" pitchFamily="18" charset="0"/>
                <a:cs typeface="Times New Roman" pitchFamily="18" charset="0"/>
              </a:rPr>
              <a:t>   </a:t>
            </a:r>
            <a:r>
              <a:rPr lang="ro-RO" sz="2100" dirty="0">
                <a:solidFill>
                  <a:srgbClr val="0000FF"/>
                </a:solidFill>
                <a:latin typeface="Times New Roman" pitchFamily="18" charset="0"/>
                <a:cs typeface="Times New Roman" pitchFamily="18" charset="0"/>
              </a:rPr>
              <a:t>	</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Prin</a:t>
            </a:r>
            <a:r>
              <a:rPr lang="en-US" sz="2100" dirty="0">
                <a:solidFill>
                  <a:srgbClr val="0000FF"/>
                </a:solidFill>
                <a:latin typeface="Times New Roman" pitchFamily="18" charset="0"/>
                <a:cs typeface="Times New Roman" pitchFamily="18" charset="0"/>
              </a:rPr>
              <a:t> opera </a:t>
            </a:r>
            <a:r>
              <a:rPr lang="en-US" sz="2100" dirty="0" err="1">
                <a:solidFill>
                  <a:srgbClr val="0000FF"/>
                </a:solidFill>
                <a:latin typeface="Times New Roman" pitchFamily="18" charset="0"/>
                <a:cs typeface="Times New Roman" pitchFamily="18" charset="0"/>
              </a:rPr>
              <a:t>sa</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cronicarul</a:t>
            </a:r>
            <a:r>
              <a:rPr lang="en-US" sz="2100" dirty="0">
                <a:solidFill>
                  <a:srgbClr val="0000FF"/>
                </a:solidFill>
                <a:latin typeface="Times New Roman" pitchFamily="18" charset="0"/>
                <a:cs typeface="Times New Roman" pitchFamily="18" charset="0"/>
              </a:rPr>
              <a:t> a </a:t>
            </a:r>
            <a:r>
              <a:rPr lang="en-US" sz="2100" dirty="0" err="1">
                <a:solidFill>
                  <a:srgbClr val="0000FF"/>
                </a:solidFill>
                <a:latin typeface="Times New Roman" pitchFamily="18" charset="0"/>
                <a:cs typeface="Times New Roman" pitchFamily="18" charset="0"/>
              </a:rPr>
              <a:t>oferit</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subiecte</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unor</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mari</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scriitori</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ce</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aveau</a:t>
            </a:r>
            <a:r>
              <a:rPr lang="en-US" sz="2100" dirty="0">
                <a:solidFill>
                  <a:srgbClr val="0000FF"/>
                </a:solidFill>
                <a:latin typeface="Times New Roman" pitchFamily="18" charset="0"/>
                <a:cs typeface="Times New Roman" pitchFamily="18" charset="0"/>
              </a:rPr>
              <a:t> s</a:t>
            </a:r>
            <a:r>
              <a:rPr lang="ro-RO" sz="2100" dirty="0">
                <a:solidFill>
                  <a:srgbClr val="0000FF"/>
                </a:solidFill>
                <a:latin typeface="Times New Roman" pitchFamily="18" charset="0"/>
                <a:cs typeface="Times New Roman" pitchFamily="18" charset="0"/>
              </a:rPr>
              <a:t>ă</a:t>
            </a:r>
            <a:r>
              <a:rPr lang="en-US" sz="2100" dirty="0">
                <a:solidFill>
                  <a:srgbClr val="0000FF"/>
                </a:solidFill>
                <a:latin typeface="Times New Roman" pitchFamily="18" charset="0"/>
                <a:cs typeface="Times New Roman" pitchFamily="18" charset="0"/>
              </a:rPr>
              <a:t>-</a:t>
            </a:r>
            <a:r>
              <a:rPr lang="en-US" sz="2100" dirty="0" err="1">
                <a:solidFill>
                  <a:srgbClr val="0000FF"/>
                </a:solidFill>
                <a:latin typeface="Times New Roman" pitchFamily="18" charset="0"/>
                <a:cs typeface="Times New Roman" pitchFamily="18" charset="0"/>
              </a:rPr>
              <a:t>i</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urmeze</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Costache</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Negruzii</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va</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scrie</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Alexandru</a:t>
            </a:r>
            <a:r>
              <a:rPr lang="en-US" sz="2100" dirty="0">
                <a:solidFill>
                  <a:srgbClr val="0000FF"/>
                </a:solidFill>
                <a:latin typeface="Times New Roman" pitchFamily="18" charset="0"/>
                <a:cs typeface="Times New Roman" pitchFamily="18" charset="0"/>
              </a:rPr>
              <a:t> L</a:t>
            </a:r>
            <a:r>
              <a:rPr lang="ro-RO" sz="2100" dirty="0">
                <a:solidFill>
                  <a:srgbClr val="0000FF"/>
                </a:solidFill>
                <a:latin typeface="Times New Roman" pitchFamily="18" charset="0"/>
                <a:cs typeface="Times New Roman" pitchFamily="18" charset="0"/>
              </a:rPr>
              <a:t>ă</a:t>
            </a:r>
            <a:r>
              <a:rPr lang="en-US" sz="2100" dirty="0" err="1">
                <a:solidFill>
                  <a:srgbClr val="0000FF"/>
                </a:solidFill>
                <a:latin typeface="Times New Roman" pitchFamily="18" charset="0"/>
                <a:cs typeface="Times New Roman" pitchFamily="18" charset="0"/>
              </a:rPr>
              <a:t>pu</a:t>
            </a:r>
            <a:r>
              <a:rPr lang="ro-RO" sz="2100" dirty="0">
                <a:solidFill>
                  <a:srgbClr val="0000FF"/>
                </a:solidFill>
                <a:latin typeface="Times New Roman" pitchFamily="18" charset="0"/>
                <a:cs typeface="Times New Roman" pitchFamily="18" charset="0"/>
              </a:rPr>
              <a:t>ş</a:t>
            </a:r>
            <a:r>
              <a:rPr lang="en-US" sz="2100" dirty="0" err="1">
                <a:solidFill>
                  <a:srgbClr val="0000FF"/>
                </a:solidFill>
                <a:latin typeface="Times New Roman" pitchFamily="18" charset="0"/>
                <a:cs typeface="Times New Roman" pitchFamily="18" charset="0"/>
              </a:rPr>
              <a:t>neanu</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Vasile</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Alecsandri</a:t>
            </a:r>
            <a:r>
              <a:rPr lang="en-US" sz="2100" dirty="0">
                <a:solidFill>
                  <a:srgbClr val="0000FF"/>
                </a:solidFill>
                <a:latin typeface="Times New Roman" pitchFamily="18" charset="0"/>
                <a:cs typeface="Times New Roman" pitchFamily="18" charset="0"/>
              </a:rPr>
              <a:t> – “Despot </a:t>
            </a:r>
            <a:r>
              <a:rPr lang="en-US" sz="2100" dirty="0" err="1">
                <a:solidFill>
                  <a:srgbClr val="0000FF"/>
                </a:solidFill>
                <a:latin typeface="Times New Roman" pitchFamily="18" charset="0"/>
                <a:cs typeface="Times New Roman" pitchFamily="18" charset="0"/>
              </a:rPr>
              <a:t>Vod</a:t>
            </a:r>
            <a:r>
              <a:rPr lang="ro-RO" sz="2100" dirty="0">
                <a:solidFill>
                  <a:srgbClr val="0000FF"/>
                </a:solidFill>
                <a:latin typeface="Times New Roman" pitchFamily="18" charset="0"/>
                <a:cs typeface="Times New Roman" pitchFamily="18" charset="0"/>
              </a:rPr>
              <a:t>ă</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Barbu</a:t>
            </a:r>
            <a:r>
              <a:rPr lang="en-US" sz="2100" dirty="0">
                <a:solidFill>
                  <a:srgbClr val="0000FF"/>
                </a:solidFill>
                <a:latin typeface="Times New Roman" pitchFamily="18" charset="0"/>
                <a:cs typeface="Times New Roman" pitchFamily="18" charset="0"/>
              </a:rPr>
              <a:t> </a:t>
            </a:r>
            <a:r>
              <a:rPr lang="ro-RO" sz="2100" dirty="0">
                <a:solidFill>
                  <a:srgbClr val="0000FF"/>
                </a:solidFill>
                <a:latin typeface="Times New Roman" pitchFamily="18" charset="0"/>
                <a:cs typeface="Times New Roman" pitchFamily="18" charset="0"/>
              </a:rPr>
              <a:t>Ş</a:t>
            </a:r>
            <a:r>
              <a:rPr lang="en-US" sz="2100" dirty="0" err="1">
                <a:solidFill>
                  <a:srgbClr val="0000FF"/>
                </a:solidFill>
                <a:latin typeface="Times New Roman" pitchFamily="18" charset="0"/>
                <a:cs typeface="Times New Roman" pitchFamily="18" charset="0"/>
              </a:rPr>
              <a:t>tef</a:t>
            </a:r>
            <a:r>
              <a:rPr lang="ro-RO" sz="2100" dirty="0">
                <a:solidFill>
                  <a:srgbClr val="0000FF"/>
                </a:solidFill>
                <a:latin typeface="Times New Roman" pitchFamily="18" charset="0"/>
                <a:cs typeface="Times New Roman" pitchFamily="18" charset="0"/>
              </a:rPr>
              <a:t>ă</a:t>
            </a:r>
            <a:r>
              <a:rPr lang="en-US" sz="2100" dirty="0" err="1">
                <a:solidFill>
                  <a:srgbClr val="0000FF"/>
                </a:solidFill>
                <a:latin typeface="Times New Roman" pitchFamily="18" charset="0"/>
                <a:cs typeface="Times New Roman" pitchFamily="18" charset="0"/>
              </a:rPr>
              <a:t>nescu</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Delavrancea</a:t>
            </a:r>
            <a:r>
              <a:rPr lang="en-US" sz="2100" dirty="0">
                <a:solidFill>
                  <a:srgbClr val="0000FF"/>
                </a:solidFill>
                <a:latin typeface="Times New Roman" pitchFamily="18" charset="0"/>
                <a:cs typeface="Times New Roman" pitchFamily="18" charset="0"/>
              </a:rPr>
              <a:t> –  </a:t>
            </a:r>
            <a:r>
              <a:rPr lang="en-US" sz="2100" dirty="0" err="1">
                <a:solidFill>
                  <a:srgbClr val="0000FF"/>
                </a:solidFill>
                <a:latin typeface="Times New Roman" pitchFamily="18" charset="0"/>
                <a:cs typeface="Times New Roman" pitchFamily="18" charset="0"/>
              </a:rPr>
              <a:t>binecunoscutele</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Trilogia</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Moldovei</a:t>
            </a:r>
            <a:r>
              <a:rPr lang="en-US" sz="2100" dirty="0">
                <a:solidFill>
                  <a:srgbClr val="0000FF"/>
                </a:solidFill>
                <a:latin typeface="Times New Roman" pitchFamily="18" charset="0"/>
                <a:cs typeface="Times New Roman" pitchFamily="18" charset="0"/>
              </a:rPr>
              <a:t>”, </a:t>
            </a:r>
            <a:r>
              <a:rPr lang="ro-RO" sz="2100" dirty="0" err="1">
                <a:solidFill>
                  <a:srgbClr val="0000FF"/>
                </a:solidFill>
                <a:latin typeface="Times New Roman" pitchFamily="18" charset="0"/>
                <a:cs typeface="Times New Roman" pitchFamily="18" charset="0"/>
              </a:rPr>
              <a:t>ş</a:t>
            </a:r>
            <a:r>
              <a:rPr lang="en-US" sz="2100" dirty="0" err="1">
                <a:solidFill>
                  <a:srgbClr val="0000FF"/>
                </a:solidFill>
                <a:latin typeface="Times New Roman" pitchFamily="18" charset="0"/>
                <a:cs typeface="Times New Roman" pitchFamily="18" charset="0"/>
              </a:rPr>
              <a:t>i</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Apus</a:t>
            </a:r>
            <a:r>
              <a:rPr lang="en-US" sz="2100" dirty="0">
                <a:solidFill>
                  <a:srgbClr val="0000FF"/>
                </a:solidFill>
                <a:latin typeface="Times New Roman" pitchFamily="18" charset="0"/>
                <a:cs typeface="Times New Roman" pitchFamily="18" charset="0"/>
              </a:rPr>
              <a:t> de </a:t>
            </a:r>
            <a:r>
              <a:rPr lang="en-US" sz="2100" dirty="0" err="1">
                <a:solidFill>
                  <a:srgbClr val="0000FF"/>
                </a:solidFill>
                <a:latin typeface="Times New Roman" pitchFamily="18" charset="0"/>
                <a:cs typeface="Times New Roman" pitchFamily="18" charset="0"/>
              </a:rPr>
              <a:t>soare</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iar</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marele</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Mihail</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Sadoveanu</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va</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uimi</a:t>
            </a:r>
            <a:r>
              <a:rPr lang="en-US" sz="2100" dirty="0">
                <a:solidFill>
                  <a:srgbClr val="0000FF"/>
                </a:solidFill>
                <a:latin typeface="Times New Roman" pitchFamily="18" charset="0"/>
                <a:cs typeface="Times New Roman" pitchFamily="18" charset="0"/>
              </a:rPr>
              <a:t> cu “</a:t>
            </a:r>
            <a:r>
              <a:rPr lang="en-US" sz="2100" dirty="0" err="1">
                <a:solidFill>
                  <a:srgbClr val="0000FF"/>
                </a:solidFill>
                <a:latin typeface="Times New Roman" pitchFamily="18" charset="0"/>
                <a:cs typeface="Times New Roman" pitchFamily="18" charset="0"/>
              </a:rPr>
              <a:t>Fratii</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Jderi</a:t>
            </a:r>
            <a:r>
              <a:rPr lang="en-US" sz="2100" dirty="0">
                <a:solidFill>
                  <a:srgbClr val="0000FF"/>
                </a:solidFill>
                <a:latin typeface="Times New Roman" pitchFamily="18" charset="0"/>
                <a:cs typeface="Times New Roman" pitchFamily="18" charset="0"/>
              </a:rPr>
              <a:t>”, “</a:t>
            </a:r>
            <a:r>
              <a:rPr lang="ro-RO" sz="2100" dirty="0" err="1">
                <a:solidFill>
                  <a:srgbClr val="0000FF"/>
                </a:solidFill>
                <a:latin typeface="Times New Roman" pitchFamily="18" charset="0"/>
                <a:cs typeface="Times New Roman" pitchFamily="18" charset="0"/>
              </a:rPr>
              <a:t>Ş</a:t>
            </a:r>
            <a:r>
              <a:rPr lang="en-US" sz="2100" dirty="0" err="1">
                <a:solidFill>
                  <a:srgbClr val="0000FF"/>
                </a:solidFill>
                <a:latin typeface="Times New Roman" pitchFamily="18" charset="0"/>
                <a:cs typeface="Times New Roman" pitchFamily="18" charset="0"/>
              </a:rPr>
              <a:t>oimii</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Nicoara</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Potcoava</a:t>
            </a:r>
            <a:r>
              <a:rPr lang="en-US" sz="2100" dirty="0">
                <a:solidFill>
                  <a:srgbClr val="0000FF"/>
                </a:solidFill>
                <a:latin typeface="Times New Roman" pitchFamily="18" charset="0"/>
                <a:cs typeface="Times New Roman" pitchFamily="18" charset="0"/>
              </a:rPr>
              <a:t>” </a:t>
            </a:r>
            <a:r>
              <a:rPr lang="ro-RO" sz="2100" dirty="0" err="1">
                <a:solidFill>
                  <a:srgbClr val="0000FF"/>
                </a:solidFill>
                <a:latin typeface="Times New Roman" pitchFamily="18" charset="0"/>
                <a:cs typeface="Times New Roman" pitchFamily="18" charset="0"/>
              </a:rPr>
              <a:t>ş</a:t>
            </a:r>
            <a:r>
              <a:rPr lang="en-US" sz="2100" dirty="0" err="1">
                <a:solidFill>
                  <a:srgbClr val="0000FF"/>
                </a:solidFill>
                <a:latin typeface="Times New Roman" pitchFamily="18" charset="0"/>
                <a:cs typeface="Times New Roman" pitchFamily="18" charset="0"/>
              </a:rPr>
              <a:t>i</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altele</a:t>
            </a:r>
            <a:r>
              <a:rPr lang="en-US" sz="2100" dirty="0">
                <a:solidFill>
                  <a:srgbClr val="0000FF"/>
                </a:solidFill>
                <a:latin typeface="Times New Roman" pitchFamily="18" charset="0"/>
                <a:cs typeface="Times New Roman" pitchFamily="18" charset="0"/>
              </a:rPr>
              <a:t>. </a:t>
            </a:r>
            <a:endParaRPr lang="ro-RO" sz="2100" u="sng" dirty="0">
              <a:solidFill>
                <a:srgbClr val="0000FF"/>
              </a:solidFill>
              <a:latin typeface="Times New Roman" pitchFamily="18" charset="0"/>
              <a:cs typeface="Times New Roman" pitchFamily="18" charset="0"/>
            </a:endParaRPr>
          </a:p>
          <a:p>
            <a:pPr algn="just"/>
            <a:r>
              <a:rPr lang="en-US" sz="2100" dirty="0">
                <a:solidFill>
                  <a:srgbClr val="0000FF"/>
                </a:solidFill>
                <a:latin typeface="Times New Roman" pitchFamily="18" charset="0"/>
                <a:cs typeface="Times New Roman" pitchFamily="18" charset="0"/>
              </a:rPr>
              <a:t>    </a:t>
            </a:r>
            <a:r>
              <a:rPr lang="ro-RO"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Ureche</a:t>
            </a:r>
            <a:r>
              <a:rPr lang="en-US" sz="2100" dirty="0">
                <a:solidFill>
                  <a:srgbClr val="0000FF"/>
                </a:solidFill>
                <a:latin typeface="Times New Roman" pitchFamily="18" charset="0"/>
                <a:cs typeface="Times New Roman" pitchFamily="18" charset="0"/>
              </a:rPr>
              <a:t> a </a:t>
            </a:r>
            <a:r>
              <a:rPr lang="en-US" sz="2100" dirty="0" err="1">
                <a:solidFill>
                  <a:srgbClr val="0000FF"/>
                </a:solidFill>
                <a:latin typeface="Times New Roman" pitchFamily="18" charset="0"/>
                <a:cs typeface="Times New Roman" pitchFamily="18" charset="0"/>
              </a:rPr>
              <a:t>adus</a:t>
            </a:r>
            <a:r>
              <a:rPr lang="en-US" sz="2100" dirty="0">
                <a:solidFill>
                  <a:srgbClr val="0000FF"/>
                </a:solidFill>
                <a:latin typeface="Times New Roman" pitchFamily="18" charset="0"/>
                <a:cs typeface="Times New Roman" pitchFamily="18" charset="0"/>
              </a:rPr>
              <a:t> </a:t>
            </a:r>
            <a:r>
              <a:rPr lang="ro-RO" sz="2100" dirty="0">
                <a:solidFill>
                  <a:srgbClr val="0000FF"/>
                </a:solidFill>
                <a:latin typeface="Times New Roman" pitchFamily="18" charset="0"/>
                <a:cs typeface="Times New Roman" pitchFamily="18" charset="0"/>
              </a:rPr>
              <a:t>î</a:t>
            </a:r>
            <a:r>
              <a:rPr lang="en-US" sz="2100" dirty="0">
                <a:solidFill>
                  <a:srgbClr val="0000FF"/>
                </a:solidFill>
                <a:latin typeface="Times New Roman" pitchFamily="18" charset="0"/>
                <a:cs typeface="Times New Roman" pitchFamily="18" charset="0"/>
              </a:rPr>
              <a:t>n prim plan </a:t>
            </a:r>
            <a:r>
              <a:rPr lang="en-US" sz="2100" dirty="0" err="1">
                <a:solidFill>
                  <a:srgbClr val="0000FF"/>
                </a:solidFill>
                <a:latin typeface="Times New Roman" pitchFamily="18" charset="0"/>
                <a:cs typeface="Times New Roman" pitchFamily="18" charset="0"/>
              </a:rPr>
              <a:t>viziunea</a:t>
            </a:r>
            <a:r>
              <a:rPr lang="en-US" sz="2100" dirty="0">
                <a:solidFill>
                  <a:srgbClr val="0000FF"/>
                </a:solidFill>
                <a:latin typeface="Times New Roman" pitchFamily="18" charset="0"/>
                <a:cs typeface="Times New Roman" pitchFamily="18" charset="0"/>
              </a:rPr>
              <a:t> moralistic</a:t>
            </a:r>
            <a:r>
              <a:rPr lang="ro-RO" sz="2100" dirty="0">
                <a:solidFill>
                  <a:srgbClr val="0000FF"/>
                </a:solidFill>
                <a:latin typeface="Times New Roman" pitchFamily="18" charset="0"/>
                <a:cs typeface="Times New Roman" pitchFamily="18" charset="0"/>
              </a:rPr>
              <a:t>ă</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prin</a:t>
            </a:r>
            <a:r>
              <a:rPr lang="en-US" sz="2100" dirty="0">
                <a:solidFill>
                  <a:srgbClr val="0000FF"/>
                </a:solidFill>
                <a:latin typeface="Times New Roman" pitchFamily="18" charset="0"/>
                <a:cs typeface="Times New Roman" pitchFamily="18" charset="0"/>
              </a:rPr>
              <a:t> care </a:t>
            </a:r>
            <a:r>
              <a:rPr lang="en-US" sz="2100" dirty="0" err="1">
                <a:solidFill>
                  <a:srgbClr val="0000FF"/>
                </a:solidFill>
                <a:latin typeface="Times New Roman" pitchFamily="18" charset="0"/>
                <a:cs typeface="Times New Roman" pitchFamily="18" charset="0"/>
              </a:rPr>
              <a:t>spunea</a:t>
            </a:r>
            <a:r>
              <a:rPr lang="en-US" sz="2100" dirty="0">
                <a:solidFill>
                  <a:srgbClr val="0000FF"/>
                </a:solidFill>
                <a:latin typeface="Times New Roman" pitchFamily="18" charset="0"/>
                <a:cs typeface="Times New Roman" pitchFamily="18" charset="0"/>
              </a:rPr>
              <a:t> c</a:t>
            </a:r>
            <a:r>
              <a:rPr lang="ro-RO" sz="2100" dirty="0">
                <a:solidFill>
                  <a:srgbClr val="0000FF"/>
                </a:solidFill>
                <a:latin typeface="Times New Roman" pitchFamily="18" charset="0"/>
                <a:cs typeface="Times New Roman" pitchFamily="18" charset="0"/>
              </a:rPr>
              <a:t>ă</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istoria</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educ</a:t>
            </a:r>
            <a:r>
              <a:rPr lang="ro-RO" sz="2100" dirty="0">
                <a:solidFill>
                  <a:srgbClr val="0000FF"/>
                </a:solidFill>
                <a:latin typeface="Times New Roman" pitchFamily="18" charset="0"/>
                <a:cs typeface="Times New Roman" pitchFamily="18" charset="0"/>
              </a:rPr>
              <a:t>ă</a:t>
            </a:r>
            <a:r>
              <a:rPr lang="en-US" sz="2100" dirty="0">
                <a:solidFill>
                  <a:srgbClr val="0000FF"/>
                </a:solidFill>
                <a:latin typeface="Times New Roman" pitchFamily="18" charset="0"/>
                <a:cs typeface="Times New Roman" pitchFamily="18" charset="0"/>
              </a:rPr>
              <a:t>, nu </a:t>
            </a:r>
            <a:r>
              <a:rPr lang="en-US" sz="2100" dirty="0" err="1">
                <a:solidFill>
                  <a:srgbClr val="0000FF"/>
                </a:solidFill>
                <a:latin typeface="Times New Roman" pitchFamily="18" charset="0"/>
                <a:cs typeface="Times New Roman" pitchFamily="18" charset="0"/>
              </a:rPr>
              <a:t>numai</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informeaz</a:t>
            </a:r>
            <a:r>
              <a:rPr lang="ro-RO" sz="2100" dirty="0">
                <a:solidFill>
                  <a:srgbClr val="0000FF"/>
                </a:solidFill>
                <a:latin typeface="Times New Roman" pitchFamily="18" charset="0"/>
                <a:cs typeface="Times New Roman" pitchFamily="18" charset="0"/>
              </a:rPr>
              <a:t>ă</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despre</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trecut</a:t>
            </a:r>
            <a:r>
              <a:rPr lang="en-US" sz="2100" dirty="0">
                <a:solidFill>
                  <a:srgbClr val="0000FF"/>
                </a:solidFill>
                <a:latin typeface="Times New Roman" pitchFamily="18" charset="0"/>
                <a:cs typeface="Times New Roman" pitchFamily="18" charset="0"/>
              </a:rPr>
              <a:t>). De </a:t>
            </a:r>
            <a:r>
              <a:rPr lang="en-US" sz="2100" dirty="0" err="1">
                <a:solidFill>
                  <a:srgbClr val="0000FF"/>
                </a:solidFill>
                <a:latin typeface="Times New Roman" pitchFamily="18" charset="0"/>
                <a:cs typeface="Times New Roman" pitchFamily="18" charset="0"/>
              </a:rPr>
              <a:t>asemenea</a:t>
            </a:r>
            <a:r>
              <a:rPr lang="en-US" sz="2100" dirty="0">
                <a:solidFill>
                  <a:srgbClr val="0000FF"/>
                </a:solidFill>
                <a:latin typeface="Times New Roman" pitchFamily="18" charset="0"/>
                <a:cs typeface="Times New Roman" pitchFamily="18" charset="0"/>
              </a:rPr>
              <a:t>, el </a:t>
            </a:r>
            <a:r>
              <a:rPr lang="en-US" sz="2100" dirty="0" err="1">
                <a:solidFill>
                  <a:srgbClr val="0000FF"/>
                </a:solidFill>
                <a:latin typeface="Times New Roman" pitchFamily="18" charset="0"/>
                <a:cs typeface="Times New Roman" pitchFamily="18" charset="0"/>
              </a:rPr>
              <a:t>utilizeaz</a:t>
            </a:r>
            <a:r>
              <a:rPr lang="ro-RO" sz="2100" dirty="0">
                <a:solidFill>
                  <a:srgbClr val="0000FF"/>
                </a:solidFill>
                <a:latin typeface="Times New Roman" pitchFamily="18" charset="0"/>
                <a:cs typeface="Times New Roman" pitchFamily="18" charset="0"/>
              </a:rPr>
              <a:t>ă</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tiparul</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narativ</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organizat</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pe</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nucleie</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iar</a:t>
            </a:r>
            <a:r>
              <a:rPr lang="en-US" sz="2100" dirty="0">
                <a:solidFill>
                  <a:srgbClr val="0000FF"/>
                </a:solidFill>
                <a:latin typeface="Times New Roman" pitchFamily="18" charset="0"/>
                <a:cs typeface="Times New Roman" pitchFamily="18" charset="0"/>
              </a:rPr>
              <a:t> </a:t>
            </a:r>
            <a:r>
              <a:rPr lang="ro-RO" sz="2100" dirty="0">
                <a:solidFill>
                  <a:srgbClr val="0000FF"/>
                </a:solidFill>
                <a:latin typeface="Times New Roman" pitchFamily="18" charset="0"/>
                <a:cs typeface="Times New Roman" pitchFamily="18" charset="0"/>
              </a:rPr>
              <a:t>î</a:t>
            </a:r>
            <a:r>
              <a:rPr lang="en-US" sz="2100" dirty="0">
                <a:solidFill>
                  <a:srgbClr val="0000FF"/>
                </a:solidFill>
                <a:latin typeface="Times New Roman" pitchFamily="18" charset="0"/>
                <a:cs typeface="Times New Roman" pitchFamily="18" charset="0"/>
              </a:rPr>
              <a:t>n opera </a:t>
            </a:r>
            <a:r>
              <a:rPr lang="en-US" sz="2100" dirty="0" err="1">
                <a:solidFill>
                  <a:srgbClr val="0000FF"/>
                </a:solidFill>
                <a:latin typeface="Times New Roman" pitchFamily="18" charset="0"/>
                <a:cs typeface="Times New Roman" pitchFamily="18" charset="0"/>
              </a:rPr>
              <a:t>lui</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fiecare</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paragraf</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poart</a:t>
            </a:r>
            <a:r>
              <a:rPr lang="ro-RO" sz="2100" dirty="0">
                <a:solidFill>
                  <a:srgbClr val="0000FF"/>
                </a:solidFill>
                <a:latin typeface="Times New Roman" pitchFamily="18" charset="0"/>
                <a:cs typeface="Times New Roman" pitchFamily="18" charset="0"/>
              </a:rPr>
              <a:t>ă</a:t>
            </a:r>
            <a:r>
              <a:rPr lang="en-US" sz="2100" dirty="0">
                <a:solidFill>
                  <a:srgbClr val="0000FF"/>
                </a:solidFill>
                <a:latin typeface="Times New Roman" pitchFamily="18" charset="0"/>
                <a:cs typeface="Times New Roman" pitchFamily="18" charset="0"/>
              </a:rPr>
              <a:t> un </a:t>
            </a:r>
            <a:r>
              <a:rPr lang="en-US" sz="2100" dirty="0" err="1">
                <a:solidFill>
                  <a:srgbClr val="0000FF"/>
                </a:solidFill>
                <a:latin typeface="Times New Roman" pitchFamily="18" charset="0"/>
                <a:cs typeface="Times New Roman" pitchFamily="18" charset="0"/>
              </a:rPr>
              <a:t>titlu</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ce</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anun</a:t>
            </a:r>
            <a:r>
              <a:rPr lang="ro-RO" sz="2100" dirty="0">
                <a:solidFill>
                  <a:srgbClr val="0000FF"/>
                </a:solidFill>
                <a:latin typeface="Times New Roman" pitchFamily="18" charset="0"/>
                <a:cs typeface="Times New Roman" pitchFamily="18" charset="0"/>
              </a:rPr>
              <a:t>ţă</a:t>
            </a:r>
            <a:r>
              <a:rPr lang="en-US" sz="2100" dirty="0">
                <a:solidFill>
                  <a:srgbClr val="0000FF"/>
                </a:solidFill>
                <a:latin typeface="Times New Roman" pitchFamily="18" charset="0"/>
                <a:cs typeface="Times New Roman" pitchFamily="18" charset="0"/>
              </a:rPr>
              <a:t> con</a:t>
            </a:r>
            <a:r>
              <a:rPr lang="ro-RO" sz="2100" dirty="0">
                <a:solidFill>
                  <a:srgbClr val="0000FF"/>
                </a:solidFill>
                <a:latin typeface="Times New Roman" pitchFamily="18" charset="0"/>
                <a:cs typeface="Times New Roman" pitchFamily="18" charset="0"/>
              </a:rPr>
              <a:t>ţ</a:t>
            </a:r>
            <a:r>
              <a:rPr lang="en-US" sz="2100" dirty="0" err="1">
                <a:solidFill>
                  <a:srgbClr val="0000FF"/>
                </a:solidFill>
                <a:latin typeface="Times New Roman" pitchFamily="18" charset="0"/>
                <a:cs typeface="Times New Roman" pitchFamily="18" charset="0"/>
              </a:rPr>
              <a:t>intul</a:t>
            </a:r>
            <a:r>
              <a:rPr lang="en-US" sz="2100" dirty="0">
                <a:solidFill>
                  <a:srgbClr val="0000FF"/>
                </a:solidFill>
                <a:latin typeface="Times New Roman" pitchFamily="18" charset="0"/>
                <a:cs typeface="Times New Roman" pitchFamily="18" charset="0"/>
              </a:rPr>
              <a:t>, </a:t>
            </a:r>
            <a:r>
              <a:rPr lang="ro-RO" sz="2100" dirty="0" err="1">
                <a:solidFill>
                  <a:srgbClr val="0000FF"/>
                </a:solidFill>
                <a:latin typeface="Times New Roman" pitchFamily="18" charset="0"/>
                <a:cs typeface="Times New Roman" pitchFamily="18" charset="0"/>
              </a:rPr>
              <a:t>ş</a:t>
            </a:r>
            <a:r>
              <a:rPr lang="en-US" sz="2100" dirty="0" err="1">
                <a:solidFill>
                  <a:srgbClr val="0000FF"/>
                </a:solidFill>
                <a:latin typeface="Times New Roman" pitchFamily="18" charset="0"/>
                <a:cs typeface="Times New Roman" pitchFamily="18" charset="0"/>
              </a:rPr>
              <a:t>i</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aceste</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paragrafe</a:t>
            </a:r>
            <a:r>
              <a:rPr lang="en-US" sz="2100" dirty="0">
                <a:solidFill>
                  <a:srgbClr val="0000FF"/>
                </a:solidFill>
                <a:latin typeface="Times New Roman" pitchFamily="18" charset="0"/>
                <a:cs typeface="Times New Roman" pitchFamily="18" charset="0"/>
              </a:rPr>
              <a:t> se </a:t>
            </a:r>
            <a:r>
              <a:rPr lang="en-US" sz="2100" dirty="0" err="1">
                <a:solidFill>
                  <a:srgbClr val="0000FF"/>
                </a:solidFill>
                <a:latin typeface="Times New Roman" pitchFamily="18" charset="0"/>
                <a:cs typeface="Times New Roman" pitchFamily="18" charset="0"/>
              </a:rPr>
              <a:t>centreaz</a:t>
            </a:r>
            <a:r>
              <a:rPr lang="ro-RO" sz="2100" dirty="0">
                <a:solidFill>
                  <a:srgbClr val="0000FF"/>
                </a:solidFill>
                <a:latin typeface="Times New Roman" pitchFamily="18" charset="0"/>
                <a:cs typeface="Times New Roman" pitchFamily="18" charset="0"/>
              </a:rPr>
              <a:t>ă</a:t>
            </a:r>
            <a:r>
              <a:rPr lang="en-US" sz="2100" dirty="0">
                <a:solidFill>
                  <a:srgbClr val="0000FF"/>
                </a:solidFill>
                <a:latin typeface="Times New Roman" pitchFamily="18" charset="0"/>
                <a:cs typeface="Times New Roman" pitchFamily="18" charset="0"/>
              </a:rPr>
              <a:t> </a:t>
            </a:r>
            <a:r>
              <a:rPr lang="ro-RO" sz="2100" dirty="0">
                <a:solidFill>
                  <a:srgbClr val="0000FF"/>
                </a:solidFill>
                <a:latin typeface="Times New Roman" pitchFamily="18" charset="0"/>
                <a:cs typeface="Times New Roman" pitchFamily="18" charset="0"/>
              </a:rPr>
              <a:t>î</a:t>
            </a:r>
            <a:r>
              <a:rPr lang="en-US" sz="2100" dirty="0">
                <a:solidFill>
                  <a:srgbClr val="0000FF"/>
                </a:solidFill>
                <a:latin typeface="Times New Roman" pitchFamily="18" charset="0"/>
                <a:cs typeface="Times New Roman" pitchFamily="18" charset="0"/>
              </a:rPr>
              <a:t>n </a:t>
            </a:r>
            <a:r>
              <a:rPr lang="en-US" sz="2100" dirty="0" err="1">
                <a:solidFill>
                  <a:srgbClr val="0000FF"/>
                </a:solidFill>
                <a:latin typeface="Times New Roman" pitchFamily="18" charset="0"/>
                <a:cs typeface="Times New Roman" pitchFamily="18" charset="0"/>
              </a:rPr>
              <a:t>jurul</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unui</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eveniment</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sau</a:t>
            </a:r>
            <a:r>
              <a:rPr lang="en-US" sz="2100" dirty="0">
                <a:solidFill>
                  <a:srgbClr val="0000FF"/>
                </a:solidFill>
                <a:latin typeface="Times New Roman" pitchFamily="18" charset="0"/>
                <a:cs typeface="Times New Roman" pitchFamily="18" charset="0"/>
              </a:rPr>
              <a:t> a </a:t>
            </a:r>
            <a:r>
              <a:rPr lang="en-US" sz="2100" dirty="0" err="1">
                <a:solidFill>
                  <a:srgbClr val="0000FF"/>
                </a:solidFill>
                <a:latin typeface="Times New Roman" pitchFamily="18" charset="0"/>
                <a:cs typeface="Times New Roman" pitchFamily="18" charset="0"/>
              </a:rPr>
              <a:t>unei</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persone</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istorice</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Povestirea</a:t>
            </a:r>
            <a:r>
              <a:rPr lang="en-US" sz="2100" dirty="0">
                <a:solidFill>
                  <a:srgbClr val="0000FF"/>
                </a:solidFill>
                <a:latin typeface="Times New Roman" pitchFamily="18" charset="0"/>
                <a:cs typeface="Times New Roman" pitchFamily="18" charset="0"/>
              </a:rPr>
              <a:t> se </a:t>
            </a:r>
            <a:r>
              <a:rPr lang="en-US" sz="2100" dirty="0" err="1">
                <a:solidFill>
                  <a:srgbClr val="0000FF"/>
                </a:solidFill>
                <a:latin typeface="Times New Roman" pitchFamily="18" charset="0"/>
                <a:cs typeface="Times New Roman" pitchFamily="18" charset="0"/>
              </a:rPr>
              <a:t>realizeaz</a:t>
            </a:r>
            <a:r>
              <a:rPr lang="ro-RO" sz="2100" dirty="0">
                <a:solidFill>
                  <a:srgbClr val="0000FF"/>
                </a:solidFill>
                <a:latin typeface="Times New Roman" pitchFamily="18" charset="0"/>
                <a:cs typeface="Times New Roman" pitchFamily="18" charset="0"/>
              </a:rPr>
              <a:t>ă</a:t>
            </a:r>
            <a:r>
              <a:rPr lang="en-US" sz="2100" dirty="0">
                <a:solidFill>
                  <a:srgbClr val="0000FF"/>
                </a:solidFill>
                <a:latin typeface="Times New Roman" pitchFamily="18" charset="0"/>
                <a:cs typeface="Times New Roman" pitchFamily="18" charset="0"/>
              </a:rPr>
              <a:t> la </a:t>
            </a:r>
            <a:r>
              <a:rPr lang="en-US" sz="2100" dirty="0" err="1">
                <a:solidFill>
                  <a:srgbClr val="0000FF"/>
                </a:solidFill>
                <a:latin typeface="Times New Roman" pitchFamily="18" charset="0"/>
                <a:cs typeface="Times New Roman" pitchFamily="18" charset="0"/>
              </a:rPr>
              <a:t>personana</a:t>
            </a:r>
            <a:r>
              <a:rPr lang="en-US" sz="2100" dirty="0">
                <a:solidFill>
                  <a:srgbClr val="0000FF"/>
                </a:solidFill>
                <a:latin typeface="Times New Roman" pitchFamily="18" charset="0"/>
                <a:cs typeface="Times New Roman" pitchFamily="18" charset="0"/>
              </a:rPr>
              <a:t> a III-a. Se </a:t>
            </a:r>
            <a:r>
              <a:rPr lang="en-US" sz="2100" dirty="0" err="1">
                <a:solidFill>
                  <a:srgbClr val="0000FF"/>
                </a:solidFill>
                <a:latin typeface="Times New Roman" pitchFamily="18" charset="0"/>
                <a:cs typeface="Times New Roman" pitchFamily="18" charset="0"/>
              </a:rPr>
              <a:t>distinge</a:t>
            </a:r>
            <a:r>
              <a:rPr lang="en-US" sz="2100" dirty="0">
                <a:solidFill>
                  <a:srgbClr val="0000FF"/>
                </a:solidFill>
                <a:latin typeface="Times New Roman" pitchFamily="18" charset="0"/>
                <a:cs typeface="Times New Roman" pitchFamily="18" charset="0"/>
              </a:rPr>
              <a:t>, de </a:t>
            </a:r>
            <a:r>
              <a:rPr lang="en-US" sz="2100" dirty="0" err="1">
                <a:solidFill>
                  <a:srgbClr val="0000FF"/>
                </a:solidFill>
                <a:latin typeface="Times New Roman" pitchFamily="18" charset="0"/>
                <a:cs typeface="Times New Roman" pitchFamily="18" charset="0"/>
              </a:rPr>
              <a:t>asemenea</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verosimilitatea</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deoarece</a:t>
            </a:r>
            <a:r>
              <a:rPr lang="en-US" sz="2100" dirty="0">
                <a:solidFill>
                  <a:srgbClr val="0000FF"/>
                </a:solidFill>
                <a:latin typeface="Times New Roman" pitchFamily="18" charset="0"/>
                <a:cs typeface="Times New Roman" pitchFamily="18" charset="0"/>
              </a:rPr>
              <a:t> opera nu </a:t>
            </a:r>
            <a:r>
              <a:rPr lang="en-US" sz="2100" dirty="0" err="1">
                <a:solidFill>
                  <a:srgbClr val="0000FF"/>
                </a:solidFill>
                <a:latin typeface="Times New Roman" pitchFamily="18" charset="0"/>
                <a:cs typeface="Times New Roman" pitchFamily="18" charset="0"/>
              </a:rPr>
              <a:t>este</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fictiv</a:t>
            </a:r>
            <a:r>
              <a:rPr lang="ro-RO" sz="2100" dirty="0">
                <a:solidFill>
                  <a:srgbClr val="0000FF"/>
                </a:solidFill>
                <a:latin typeface="Times New Roman" pitchFamily="18" charset="0"/>
                <a:cs typeface="Times New Roman" pitchFamily="18" charset="0"/>
              </a:rPr>
              <a:t>ă</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ci</a:t>
            </a:r>
            <a:r>
              <a:rPr lang="en-US" sz="2100" dirty="0">
                <a:solidFill>
                  <a:srgbClr val="0000FF"/>
                </a:solidFill>
                <a:latin typeface="Times New Roman" pitchFamily="18" charset="0"/>
                <a:cs typeface="Times New Roman" pitchFamily="18" charset="0"/>
              </a:rPr>
              <a:t> </a:t>
            </a:r>
            <a:r>
              <a:rPr lang="ro-RO" sz="2100" dirty="0">
                <a:solidFill>
                  <a:srgbClr val="0000FF"/>
                </a:solidFill>
                <a:latin typeface="Times New Roman" pitchFamily="18" charset="0"/>
                <a:cs typeface="Times New Roman" pitchFamily="18" charset="0"/>
              </a:rPr>
              <a:t>î</a:t>
            </a:r>
            <a:r>
              <a:rPr lang="en-US" sz="2100" dirty="0">
                <a:solidFill>
                  <a:srgbClr val="0000FF"/>
                </a:solidFill>
                <a:latin typeface="Times New Roman" pitchFamily="18" charset="0"/>
                <a:cs typeface="Times New Roman" pitchFamily="18" charset="0"/>
              </a:rPr>
              <a:t>n ea se </a:t>
            </a:r>
            <a:r>
              <a:rPr lang="en-US" sz="2100" dirty="0" err="1">
                <a:solidFill>
                  <a:srgbClr val="0000FF"/>
                </a:solidFill>
                <a:latin typeface="Times New Roman" pitchFamily="18" charset="0"/>
                <a:cs typeface="Times New Roman" pitchFamily="18" charset="0"/>
              </a:rPr>
              <a:t>configureaz</a:t>
            </a:r>
            <a:r>
              <a:rPr lang="ro-RO" sz="2100" dirty="0">
                <a:solidFill>
                  <a:srgbClr val="0000FF"/>
                </a:solidFill>
                <a:latin typeface="Times New Roman" pitchFamily="18" charset="0"/>
                <a:cs typeface="Times New Roman" pitchFamily="18" charset="0"/>
              </a:rPr>
              <a:t>ă</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adev</a:t>
            </a:r>
            <a:r>
              <a:rPr lang="ro-RO" sz="2100" dirty="0">
                <a:solidFill>
                  <a:srgbClr val="0000FF"/>
                </a:solidFill>
                <a:latin typeface="Times New Roman" pitchFamily="18" charset="0"/>
                <a:cs typeface="Times New Roman" pitchFamily="18" charset="0"/>
              </a:rPr>
              <a:t>ă</a:t>
            </a:r>
            <a:r>
              <a:rPr lang="en-US" sz="2100" dirty="0" err="1">
                <a:solidFill>
                  <a:srgbClr val="0000FF"/>
                </a:solidFill>
                <a:latin typeface="Times New Roman" pitchFamily="18" charset="0"/>
                <a:cs typeface="Times New Roman" pitchFamily="18" charset="0"/>
              </a:rPr>
              <a:t>rul</a:t>
            </a:r>
            <a:r>
              <a:rPr lang="en-US" sz="2100" dirty="0">
                <a:solidFill>
                  <a:srgbClr val="0000FF"/>
                </a:solidFill>
                <a:latin typeface="Times New Roman" pitchFamily="18" charset="0"/>
                <a:cs typeface="Times New Roman" pitchFamily="18" charset="0"/>
              </a:rPr>
              <a:t> </a:t>
            </a:r>
            <a:r>
              <a:rPr lang="ro-RO" sz="2100" dirty="0" err="1">
                <a:solidFill>
                  <a:srgbClr val="0000FF"/>
                </a:solidFill>
                <a:latin typeface="Times New Roman" pitchFamily="18" charset="0"/>
                <a:cs typeface="Times New Roman" pitchFamily="18" charset="0"/>
              </a:rPr>
              <a:t>ş</a:t>
            </a:r>
            <a:r>
              <a:rPr lang="en-US" sz="2100" dirty="0" err="1">
                <a:solidFill>
                  <a:srgbClr val="0000FF"/>
                </a:solidFill>
                <a:latin typeface="Times New Roman" pitchFamily="18" charset="0"/>
                <a:cs typeface="Times New Roman" pitchFamily="18" charset="0"/>
              </a:rPr>
              <a:t>i</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cunoa</a:t>
            </a:r>
            <a:r>
              <a:rPr lang="ro-RO" sz="2100" dirty="0">
                <a:solidFill>
                  <a:srgbClr val="0000FF"/>
                </a:solidFill>
                <a:latin typeface="Times New Roman" pitchFamily="18" charset="0"/>
                <a:cs typeface="Times New Roman" pitchFamily="18" charset="0"/>
              </a:rPr>
              <a:t>ş</a:t>
            </a:r>
            <a:r>
              <a:rPr lang="en-US" sz="2100" dirty="0" err="1">
                <a:solidFill>
                  <a:srgbClr val="0000FF"/>
                </a:solidFill>
                <a:latin typeface="Times New Roman" pitchFamily="18" charset="0"/>
                <a:cs typeface="Times New Roman" pitchFamily="18" charset="0"/>
              </a:rPr>
              <a:t>terea</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Letopise</a:t>
            </a:r>
            <a:r>
              <a:rPr lang="ro-RO" sz="2100" dirty="0">
                <a:solidFill>
                  <a:srgbClr val="0000FF"/>
                </a:solidFill>
                <a:latin typeface="Times New Roman" pitchFamily="18" charset="0"/>
                <a:cs typeface="Times New Roman" pitchFamily="18" charset="0"/>
              </a:rPr>
              <a:t>ţ</a:t>
            </a:r>
            <a:r>
              <a:rPr lang="en-US" sz="2100" dirty="0" err="1">
                <a:solidFill>
                  <a:srgbClr val="0000FF"/>
                </a:solidFill>
                <a:latin typeface="Times New Roman" pitchFamily="18" charset="0"/>
                <a:cs typeface="Times New Roman" pitchFamily="18" charset="0"/>
              </a:rPr>
              <a:t>ul</a:t>
            </a:r>
            <a:r>
              <a:rPr lang="en-US" sz="2100" dirty="0">
                <a:solidFill>
                  <a:srgbClr val="0000FF"/>
                </a:solidFill>
                <a:latin typeface="Times New Roman" pitchFamily="18" charset="0"/>
                <a:cs typeface="Times New Roman" pitchFamily="18" charset="0"/>
              </a:rPr>
              <a:t> nu </a:t>
            </a:r>
            <a:r>
              <a:rPr lang="en-US" sz="2100" dirty="0" err="1">
                <a:solidFill>
                  <a:srgbClr val="0000FF"/>
                </a:solidFill>
                <a:latin typeface="Times New Roman" pitchFamily="18" charset="0"/>
                <a:cs typeface="Times New Roman" pitchFamily="18" charset="0"/>
              </a:rPr>
              <a:t>este</a:t>
            </a:r>
            <a:r>
              <a:rPr lang="en-US" sz="2100" dirty="0">
                <a:solidFill>
                  <a:srgbClr val="0000FF"/>
                </a:solidFill>
                <a:latin typeface="Times New Roman" pitchFamily="18" charset="0"/>
                <a:cs typeface="Times New Roman" pitchFamily="18" charset="0"/>
              </a:rPr>
              <a:t> o </a:t>
            </a:r>
            <a:r>
              <a:rPr lang="en-US" sz="2100" dirty="0" err="1">
                <a:solidFill>
                  <a:srgbClr val="0000FF"/>
                </a:solidFill>
                <a:latin typeface="Times New Roman" pitchFamily="18" charset="0"/>
                <a:cs typeface="Times New Roman" pitchFamily="18" charset="0"/>
              </a:rPr>
              <a:t>istorie</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tr</a:t>
            </a:r>
            <a:r>
              <a:rPr lang="ro-RO" sz="2100" dirty="0">
                <a:solidFill>
                  <a:srgbClr val="0000FF"/>
                </a:solidFill>
                <a:latin typeface="Times New Roman" pitchFamily="18" charset="0"/>
                <a:cs typeface="Times New Roman" pitchFamily="18" charset="0"/>
              </a:rPr>
              <a:t>ă</a:t>
            </a:r>
            <a:r>
              <a:rPr lang="en-US" sz="2100" dirty="0">
                <a:solidFill>
                  <a:srgbClr val="0000FF"/>
                </a:solidFill>
                <a:latin typeface="Times New Roman" pitchFamily="18" charset="0"/>
                <a:cs typeface="Times New Roman" pitchFamily="18" charset="0"/>
              </a:rPr>
              <a:t>it</a:t>
            </a:r>
            <a:r>
              <a:rPr lang="ro-RO" sz="2100" dirty="0">
                <a:solidFill>
                  <a:srgbClr val="0000FF"/>
                </a:solidFill>
                <a:latin typeface="Times New Roman" pitchFamily="18" charset="0"/>
                <a:cs typeface="Times New Roman" pitchFamily="18" charset="0"/>
              </a:rPr>
              <a:t>ă</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ci</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una</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evocat</a:t>
            </a:r>
            <a:r>
              <a:rPr lang="ro-RO" sz="2100" dirty="0">
                <a:solidFill>
                  <a:srgbClr val="0000FF"/>
                </a:solidFill>
                <a:latin typeface="Times New Roman" pitchFamily="18" charset="0"/>
                <a:cs typeface="Times New Roman" pitchFamily="18" charset="0"/>
              </a:rPr>
              <a:t>ă</a:t>
            </a:r>
            <a:r>
              <a:rPr lang="en-US" sz="2100" dirty="0">
                <a:solidFill>
                  <a:srgbClr val="0000FF"/>
                </a:solidFill>
                <a:latin typeface="Times New Roman" pitchFamily="18" charset="0"/>
                <a:cs typeface="Times New Roman" pitchFamily="18" charset="0"/>
              </a:rPr>
              <a:t>. </a:t>
            </a:r>
            <a:r>
              <a:rPr lang="ro-RO" sz="2100" dirty="0">
                <a:solidFill>
                  <a:srgbClr val="0000FF"/>
                </a:solidFill>
                <a:latin typeface="Times New Roman" pitchFamily="18" charset="0"/>
                <a:cs typeface="Times New Roman" pitchFamily="18" charset="0"/>
              </a:rPr>
              <a:t>Î</a:t>
            </a:r>
            <a:r>
              <a:rPr lang="en-US" sz="2100" dirty="0">
                <a:solidFill>
                  <a:srgbClr val="0000FF"/>
                </a:solidFill>
                <a:latin typeface="Times New Roman" pitchFamily="18" charset="0"/>
                <a:cs typeface="Times New Roman" pitchFamily="18" charset="0"/>
              </a:rPr>
              <a:t>n </a:t>
            </a:r>
            <a:r>
              <a:rPr lang="en-US" sz="2100" dirty="0" err="1">
                <a:solidFill>
                  <a:srgbClr val="0000FF"/>
                </a:solidFill>
                <a:latin typeface="Times New Roman" pitchFamily="18" charset="0"/>
                <a:cs typeface="Times New Roman" pitchFamily="18" charset="0"/>
              </a:rPr>
              <a:t>ansamblu</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cronica</a:t>
            </a:r>
            <a:r>
              <a:rPr lang="en-US" sz="2100" dirty="0">
                <a:solidFill>
                  <a:srgbClr val="0000FF"/>
                </a:solidFill>
                <a:latin typeface="Times New Roman" pitchFamily="18" charset="0"/>
                <a:cs typeface="Times New Roman" pitchFamily="18" charset="0"/>
              </a:rPr>
              <a:t> are </a:t>
            </a:r>
            <a:r>
              <a:rPr lang="en-US" sz="2100" dirty="0" err="1">
                <a:solidFill>
                  <a:srgbClr val="0000FF"/>
                </a:solidFill>
                <a:latin typeface="Times New Roman" pitchFamily="18" charset="0"/>
                <a:cs typeface="Times New Roman" pitchFamily="18" charset="0"/>
              </a:rPr>
              <a:t>aspectul</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unei</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povestiri</a:t>
            </a:r>
            <a:r>
              <a:rPr lang="en-US" sz="2100" dirty="0">
                <a:solidFill>
                  <a:srgbClr val="0000FF"/>
                </a:solidFill>
                <a:latin typeface="Times New Roman" pitchFamily="18" charset="0"/>
                <a:cs typeface="Times New Roman" pitchFamily="18" charset="0"/>
              </a:rPr>
              <a:t> </a:t>
            </a:r>
            <a:r>
              <a:rPr lang="ro-RO" sz="2100" dirty="0">
                <a:solidFill>
                  <a:srgbClr val="0000FF"/>
                </a:solidFill>
                <a:latin typeface="Times New Roman" pitchFamily="18" charset="0"/>
                <a:cs typeface="Times New Roman" pitchFamily="18" charset="0"/>
              </a:rPr>
              <a:t>î</a:t>
            </a:r>
            <a:r>
              <a:rPr lang="en-US" sz="2100" dirty="0">
                <a:solidFill>
                  <a:srgbClr val="0000FF"/>
                </a:solidFill>
                <a:latin typeface="Times New Roman" pitchFamily="18" charset="0"/>
                <a:cs typeface="Times New Roman" pitchFamily="18" charset="0"/>
              </a:rPr>
              <a:t>n tip </a:t>
            </a:r>
            <a:r>
              <a:rPr lang="en-US" sz="2100" dirty="0" err="1">
                <a:solidFill>
                  <a:srgbClr val="0000FF"/>
                </a:solidFill>
                <a:latin typeface="Times New Roman" pitchFamily="18" charset="0"/>
                <a:cs typeface="Times New Roman" pitchFamily="18" charset="0"/>
              </a:rPr>
              <a:t>mozaicat</a:t>
            </a:r>
            <a:r>
              <a:rPr lang="en-US" sz="2100" dirty="0">
                <a:solidFill>
                  <a:srgbClr val="0000FF"/>
                </a:solidFill>
                <a:latin typeface="Times New Roman" pitchFamily="18" charset="0"/>
                <a:cs typeface="Times New Roman" pitchFamily="18" charset="0"/>
              </a:rPr>
              <a:t>. </a:t>
            </a:r>
            <a:endParaRPr lang="ro-RO" sz="2100" dirty="0">
              <a:solidFill>
                <a:srgbClr val="0000FF"/>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4554</Words>
  <Application>Microsoft Office PowerPoint</Application>
  <PresentationFormat>Экран (4:3)</PresentationFormat>
  <Paragraphs>89</Paragraphs>
  <Slides>19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19</vt:i4>
      </vt:variant>
    </vt:vector>
  </HeadingPairs>
  <TitlesOfParts>
    <vt:vector size="23" baseType="lpstr">
      <vt:lpstr>Arial</vt:lpstr>
      <vt:lpstr>Calibri</vt:lpstr>
      <vt:lpstr>Times New Roman</vt:lpstr>
      <vt:lpstr>Office Theme</vt:lpstr>
      <vt:lpstr>Презентация PowerPoint</vt:lpstr>
      <vt:lpstr>Cronicari Moldoveni</vt:lpstr>
      <vt:lpstr>Презентация PowerPoint</vt:lpstr>
      <vt:lpstr>Презентация PowerPoint</vt:lpstr>
      <vt:lpstr>Презентация PowerPoint</vt:lpstr>
      <vt:lpstr>Презентация PowerPoint</vt:lpstr>
      <vt:lpstr> Importanţa marilor cronicari moldoveni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Stefan cel Mare (Zidirea manastirii Putna) „O sama de cuvinte” Ion Neculce </vt:lpstr>
      <vt:lpstr>Презентация PowerPoint</vt:lpstr>
    </vt:vector>
  </TitlesOfParts>
  <Company>EDU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Formarea conştiinţei  istorice</dc:title>
  <dc:creator>Alina Tanas</dc:creator>
  <cp:lastModifiedBy>Лилия</cp:lastModifiedBy>
  <cp:revision>19</cp:revision>
  <dcterms:created xsi:type="dcterms:W3CDTF">2012-10-18T19:33:57Z</dcterms:created>
  <dcterms:modified xsi:type="dcterms:W3CDTF">2025-09-18T13:29:07Z</dcterms:modified>
</cp:coreProperties>
</file>