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63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99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f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1520">
              <a:alpha val="65000"/>
            </a:srgbClr>
          </a:solidFill>
          <a:ln w="12700">
            <a:solidFill>
              <a:srgbClr val="001520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26080"/>
            <a:ext cx="9144000" cy="2217420"/>
          </a:xfrm>
          <a:prstGeom prst="rect">
            <a:avLst/>
          </a:prstGeom>
          <a:solidFill>
            <a:srgbClr val="0D2B3E">
              <a:alpha val="80000"/>
            </a:srgbClr>
          </a:solidFill>
          <a:ln w="12700">
            <a:solidFill>
              <a:srgbClr val="0D2B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57200" y="1234440"/>
            <a:ext cx="64008" cy="182880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080" y="1188720"/>
            <a:ext cx="82296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200" b="1" kern="0" spc="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NOUA ZEELANDĂ</a:t>
            </a:r>
            <a:endParaRPr lang="en-US" sz="5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40080" y="21488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200" i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Tărâmul minunilor de la capătul lumii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57200" y="3200400"/>
            <a:ext cx="2011680" cy="1554480"/>
          </a:xfrm>
          <a:prstGeom prst="rect">
            <a:avLst/>
          </a:prstGeom>
          <a:solidFill>
            <a:srgbClr val="065A82">
              <a:alpha val="75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66928" y="3310128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268,838 km²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6928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suprafață totală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606040" y="3200400"/>
            <a:ext cx="2011680" cy="1554480"/>
          </a:xfrm>
          <a:prstGeom prst="rect">
            <a:avLst/>
          </a:prstGeom>
          <a:solidFill>
            <a:srgbClr val="065A82">
              <a:alpha val="75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715768" y="3310128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5 milioane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715768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de locuitori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754880" y="3200400"/>
            <a:ext cx="2011680" cy="1554480"/>
          </a:xfrm>
          <a:prstGeom prst="rect">
            <a:avLst/>
          </a:prstGeom>
          <a:solidFill>
            <a:srgbClr val="065A82">
              <a:alpha val="75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4864608" y="3310128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2 insule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864608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principale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6903720" y="3200400"/>
            <a:ext cx="2011680" cy="1554480"/>
          </a:xfrm>
          <a:prstGeom prst="rect">
            <a:avLst/>
          </a:prstGeom>
          <a:solidFill>
            <a:srgbClr val="065A82">
              <a:alpha val="75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013448" y="3310128"/>
            <a:ext cx="18288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~18,000 km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013448" y="379476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linie de coastă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239D02-6B4E-8840-684F-3589CBBA6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52" y="157734"/>
            <a:ext cx="2539746" cy="2539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🌍  GEOGRAFIE &amp; LOCALIZARE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1765270"/>
            <a:ext cx="4114800" cy="283464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28600" y="4091671"/>
            <a:ext cx="4114800" cy="457200"/>
          </a:xfrm>
          <a:prstGeom prst="rect">
            <a:avLst/>
          </a:prstGeom>
          <a:solidFill>
            <a:srgbClr val="065A82">
              <a:alpha val="80000"/>
            </a:srgbClr>
          </a:solidFill>
          <a:ln w="12700">
            <a:solidFill>
              <a:srgbClr val="065A82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3538728"/>
            <a:ext cx="39319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endParaRPr lang="ro-RO" sz="1000" b="1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-120"/>
            </a:endParaRPr>
          </a:p>
          <a:p>
            <a:pPr marL="0" indent="0">
              <a:buNone/>
            </a:pPr>
            <a:r>
              <a:rPr lang="en-US" sz="1000" b="1" i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Muntele</a:t>
            </a:r>
            <a:r>
              <a:rPr lang="en-US" sz="10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 Aoraki/Cook — 3.724 m, cel mai înalt vârf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63440" y="1143000"/>
            <a:ext cx="42519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9CC5D3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800600" y="121615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A8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📍  Poziție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00600" y="1508760"/>
            <a:ext cx="3977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D2B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Sud-vestul Oceanului Pacific, la ~2.000 km est de Australia. Include Insula de Nord și Insula de Sud, separate de Strâmtoarea Cook.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63440" y="2103120"/>
            <a:ext cx="42519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9CC5D3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4800600" y="217627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A8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⛰️  Relief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800600" y="2468880"/>
            <a:ext cx="3977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D2B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Munții Alpi de Sud domină peisajul. Regăsim fiorduri, vulcani activi, câmpii fertile și plaje de vis.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663440" y="3063240"/>
            <a:ext cx="42519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9CC5D3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4800600" y="313639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A8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🌡️  Climă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800600" y="3429000"/>
            <a:ext cx="3977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D2B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Temperată, cu variații de la subtropicală în nord la răcoroasă în sud. Anotimpuri inversate față de emisfera nordică.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663440" y="4023360"/>
            <a:ext cx="4251960" cy="841248"/>
          </a:xfrm>
          <a:prstGeom prst="rect">
            <a:avLst/>
          </a:prstGeom>
          <a:solidFill>
            <a:srgbClr val="FFFFFF"/>
          </a:solidFill>
          <a:ln w="12700">
            <a:solidFill>
              <a:srgbClr val="9CC5D3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4800600" y="4096512"/>
            <a:ext cx="39319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65A8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🌊  Ape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800600" y="4389120"/>
            <a:ext cx="397764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D2B3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Fiordurile din Fiordland sunt spectaculoase. Coastă de 18.000 km, lacuri alpine limpezi și râuri repezi.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B64F845-C3B1-432C-87F7-1D672EF79E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567"/>
          <a:stretch>
            <a:fillRect/>
          </a:stretch>
        </p:blipFill>
        <p:spPr>
          <a:xfrm>
            <a:off x="228600" y="1481536"/>
            <a:ext cx="4114800" cy="2543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F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  NATURĂ &amp; BIODIVERSITATE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57200" y="749808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Un laborator natural unic pe Pământ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8600" y="1234440"/>
            <a:ext cx="2651760" cy="1737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28600" y="2971800"/>
            <a:ext cx="2651760" cy="1737360"/>
          </a:xfrm>
          <a:prstGeom prst="rect">
            <a:avLst/>
          </a:prstGeom>
          <a:solidFill>
            <a:srgbClr val="2D7D46">
              <a:alpha val="75000"/>
            </a:srgbClr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65760" y="303580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🐦  Pasărea Kiwi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65760" y="3401568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Simbolul național al Noii Zeelande nu poate zbura. Trăiește noaptea și are nări la vârful ciocului — o specie absolut unică.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46120" y="1234440"/>
            <a:ext cx="2651760" cy="173736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3246120" y="2971800"/>
            <a:ext cx="2651760" cy="1737360"/>
          </a:xfrm>
          <a:prstGeom prst="rect">
            <a:avLst/>
          </a:prstGeom>
          <a:solidFill>
            <a:srgbClr val="1C7293">
              <a:alpha val="75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3383280" y="303580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✨  Peșterile Waitomo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383280" y="3401568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Mii de licurici luminoși transformă tavanele stâncoase într-un adevărat cer înstelat — un spectacol magic de neuitat.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63640" y="1234440"/>
            <a:ext cx="2651760" cy="173736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6263640" y="2971800"/>
            <a:ext cx="2651760" cy="1737360"/>
          </a:xfrm>
          <a:prstGeom prst="rect">
            <a:avLst/>
          </a:prstGeom>
          <a:solidFill>
            <a:srgbClr val="5C2D00">
              <a:alpha val="75000"/>
            </a:srgbClr>
          </a:solidFill>
          <a:ln w="12700">
            <a:solidFill>
              <a:srgbClr val="C86D20"/>
            </a:solidFill>
            <a:prstDash val="solid"/>
          </a:ln>
        </p:spPr>
      </p:sp>
      <p:sp>
        <p:nvSpPr>
          <p:cNvPr id="14" name="Text 9"/>
          <p:cNvSpPr/>
          <p:nvPr/>
        </p:nvSpPr>
        <p:spPr>
          <a:xfrm>
            <a:off x="6400800" y="3035808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🌋  Rotorua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400800" y="3401568"/>
            <a:ext cx="237744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F4C28A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Centrul geotermal al Noii Zeelande. Gheizere, izvoare termale și nămoluri fierbinți — un peisaj desprins din altă lume.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C359B6-C2F8-C527-6435-E5730FA30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225114"/>
            <a:ext cx="2651760" cy="17318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11CB39-8A5E-5A74-395F-CE01A229F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3640" y="1234440"/>
            <a:ext cx="2651760" cy="17045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8C0CE-40FD-DF33-DD79-409DC51BFB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6417"/>
          <a:stretch>
            <a:fillRect/>
          </a:stretch>
        </p:blipFill>
        <p:spPr>
          <a:xfrm>
            <a:off x="3246120" y="1234440"/>
            <a:ext cx="2651760" cy="17225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4A1C40"/>
          </a:solidFill>
          <a:ln w="12700">
            <a:solidFill>
              <a:srgbClr val="4A1C4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🏛️  CULTURA MĀORI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4537" y="1193292"/>
            <a:ext cx="4206240" cy="2880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28600" y="4125525"/>
            <a:ext cx="4206240" cy="457200"/>
          </a:xfrm>
          <a:prstGeom prst="rect">
            <a:avLst/>
          </a:prstGeom>
          <a:solidFill>
            <a:srgbClr val="4A1C40">
              <a:alpha val="90000"/>
            </a:srgbClr>
          </a:solidFill>
          <a:ln w="12700">
            <a:solidFill>
              <a:srgbClr val="4A1C4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65760" y="4073652"/>
            <a:ext cx="3931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Dansul Haka — forță, unitate și identitate māori</a:t>
            </a:r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09160" y="1097280"/>
            <a:ext cx="4206240" cy="749808"/>
          </a:xfrm>
          <a:prstGeom prst="rect">
            <a:avLst/>
          </a:prstGeom>
          <a:solidFill>
            <a:srgbClr val="6D2E46"/>
          </a:solidFill>
          <a:ln w="12700">
            <a:solidFill>
              <a:srgbClr val="6D2E4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846320" y="116128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💃  Haka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46320" y="146304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E8C5D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Dans ceremonial de forță executat înainte de lupte, ceremonii și de echipa All Blacks.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709160" y="1920240"/>
            <a:ext cx="4206240" cy="749808"/>
          </a:xfrm>
          <a:prstGeom prst="rect">
            <a:avLst/>
          </a:prstGeom>
          <a:solidFill>
            <a:srgbClr val="6D2E46"/>
          </a:solidFill>
          <a:ln w="12700">
            <a:solidFill>
              <a:srgbClr val="6D2E4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4846320" y="198424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🎨  Tā moko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4846320" y="228600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E8C5D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Tatuajele spiralate (koru) spun povestea identității și descendenței fiecărei persoane.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4709160" y="2743200"/>
            <a:ext cx="4206240" cy="749808"/>
          </a:xfrm>
          <a:prstGeom prst="rect">
            <a:avLst/>
          </a:prstGeom>
          <a:solidFill>
            <a:srgbClr val="6D2E46"/>
          </a:solidFill>
          <a:ln w="12700">
            <a:solidFill>
              <a:srgbClr val="6D2E4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4846320" y="280720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🗣️  Te Reo Māori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846320" y="310896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E8C5D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Limbă oficială alături de engleză. ~50.000 de vorbitori activi în prezent.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709160" y="3566160"/>
            <a:ext cx="4206240" cy="749808"/>
          </a:xfrm>
          <a:prstGeom prst="rect">
            <a:avLst/>
          </a:prstGeom>
          <a:solidFill>
            <a:srgbClr val="6D2E46"/>
          </a:solidFill>
          <a:ln w="12700">
            <a:solidFill>
              <a:srgbClr val="6D2E4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4846320" y="363016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🕊️  Tratatul Waitangi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4846320" y="393192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E8C5D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Documentul fondator al Noii Zeelande, semnat în 1840 între māori și Coroana britanică.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4709160" y="4389120"/>
            <a:ext cx="4206240" cy="749808"/>
          </a:xfrm>
          <a:prstGeom prst="rect">
            <a:avLst/>
          </a:prstGeom>
          <a:solidFill>
            <a:srgbClr val="6D2E46"/>
          </a:solidFill>
          <a:ln w="12700">
            <a:solidFill>
              <a:srgbClr val="6D2E46"/>
            </a:solidFill>
            <a:prstDash val="solid"/>
          </a:ln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Text 17"/>
          <p:cNvSpPr/>
          <p:nvPr/>
        </p:nvSpPr>
        <p:spPr>
          <a:xfrm>
            <a:off x="4846320" y="4453128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📖  Legende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846320" y="4754880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E8C5D4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Māui — eroul semizeu care a pescuit Insula de Nord din ocean și a prins soarele.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57200" y="18288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✈️  TURISM &amp; ATRACȚII</a:t>
            </a:r>
            <a:endParaRPr lang="en-US" sz="2800" b="1" dirty="0"/>
          </a:p>
        </p:txBody>
      </p:sp>
      <p:sp>
        <p:nvSpPr>
          <p:cNvPr id="5" name="Shape 2"/>
          <p:cNvSpPr/>
          <p:nvPr/>
        </p:nvSpPr>
        <p:spPr>
          <a:xfrm>
            <a:off x="228600" y="914400"/>
            <a:ext cx="2669292" cy="3931920"/>
          </a:xfrm>
          <a:prstGeom prst="rect">
            <a:avLst/>
          </a:prstGeom>
          <a:solidFill>
            <a:srgbClr val="065A82">
              <a:alpha val="80000"/>
            </a:srgbClr>
          </a:solidFill>
          <a:ln w="12700">
            <a:solidFill>
              <a:srgbClr val="9CC5D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65760" y="100584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🗺️  DESTINAȚII</a:t>
            </a:r>
            <a:endParaRPr lang="en-US" sz="1400" b="1" dirty="0"/>
          </a:p>
        </p:txBody>
      </p:sp>
      <p:sp>
        <p:nvSpPr>
          <p:cNvPr id="7" name="Text 4"/>
          <p:cNvSpPr/>
          <p:nvPr/>
        </p:nvSpPr>
        <p:spPr>
          <a:xfrm>
            <a:off x="365760" y="15087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Fiordland — Milford &amp; Doubtful Sound</a:t>
            </a:r>
            <a:endParaRPr lang="en-US" sz="1150" b="1" dirty="0"/>
          </a:p>
        </p:txBody>
      </p:sp>
      <p:sp>
        <p:nvSpPr>
          <p:cNvPr id="8" name="Text 5"/>
          <p:cNvSpPr/>
          <p:nvPr/>
        </p:nvSpPr>
        <p:spPr>
          <a:xfrm>
            <a:off x="365760" y="19659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Rotorua — gheizere și cultură māori</a:t>
            </a:r>
            <a:endParaRPr lang="en-US" sz="1150" b="1" dirty="0"/>
          </a:p>
        </p:txBody>
      </p:sp>
      <p:sp>
        <p:nvSpPr>
          <p:cNvPr id="9" name="Text 6"/>
          <p:cNvSpPr/>
          <p:nvPr/>
        </p:nvSpPr>
        <p:spPr>
          <a:xfrm>
            <a:off x="365760" y="24231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Queenstown — capitala aventurii</a:t>
            </a:r>
            <a:endParaRPr lang="en-US" sz="1150" b="1" dirty="0"/>
          </a:p>
        </p:txBody>
      </p:sp>
      <p:sp>
        <p:nvSpPr>
          <p:cNvPr id="10" name="Text 7"/>
          <p:cNvSpPr/>
          <p:nvPr/>
        </p:nvSpPr>
        <p:spPr>
          <a:xfrm>
            <a:off x="365760" y="28803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Hobbiton — decorul din LOTR</a:t>
            </a:r>
            <a:endParaRPr lang="en-US" sz="1150" b="1" dirty="0"/>
          </a:p>
        </p:txBody>
      </p:sp>
      <p:sp>
        <p:nvSpPr>
          <p:cNvPr id="11" name="Text 8"/>
          <p:cNvSpPr/>
          <p:nvPr/>
        </p:nvSpPr>
        <p:spPr>
          <a:xfrm>
            <a:off x="365760" y="33375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Abel Tasman — plaje aurii</a:t>
            </a:r>
            <a:endParaRPr lang="en-US" sz="1150" b="1" dirty="0"/>
          </a:p>
        </p:txBody>
      </p:sp>
      <p:sp>
        <p:nvSpPr>
          <p:cNvPr id="12" name="Text 9"/>
          <p:cNvSpPr/>
          <p:nvPr/>
        </p:nvSpPr>
        <p:spPr>
          <a:xfrm>
            <a:off x="365760" y="37947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Glacier Country — Fox &amp; Franz Josef</a:t>
            </a:r>
            <a:endParaRPr lang="en-US" sz="1150" b="1" dirty="0"/>
          </a:p>
        </p:txBody>
      </p:sp>
      <p:sp>
        <p:nvSpPr>
          <p:cNvPr id="13" name="Text 10"/>
          <p:cNvSpPr/>
          <p:nvPr/>
        </p:nvSpPr>
        <p:spPr>
          <a:xfrm>
            <a:off x="365760" y="425196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9CC5D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Bay of Islands — deltă marină</a:t>
            </a:r>
            <a:endParaRPr lang="en-US" sz="1150" b="1" dirty="0"/>
          </a:p>
        </p:txBody>
      </p:sp>
      <p:sp>
        <p:nvSpPr>
          <p:cNvPr id="14" name="Shape 11"/>
          <p:cNvSpPr/>
          <p:nvPr/>
        </p:nvSpPr>
        <p:spPr>
          <a:xfrm>
            <a:off x="5921256" y="914400"/>
            <a:ext cx="2994144" cy="3931920"/>
          </a:xfrm>
          <a:prstGeom prst="rect">
            <a:avLst/>
          </a:prstGeom>
          <a:solidFill>
            <a:srgbClr val="2D7D46">
              <a:alpha val="70000"/>
            </a:srgbClr>
          </a:solidFill>
          <a:ln w="12700">
            <a:solidFill>
              <a:srgbClr val="5CB87A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079041" y="994840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🏄  ACTIVITĂȚI</a:t>
            </a:r>
            <a:endParaRPr lang="en-US" sz="1400" b="1" dirty="0"/>
          </a:p>
        </p:txBody>
      </p:sp>
      <p:sp>
        <p:nvSpPr>
          <p:cNvPr id="16" name="Text 13"/>
          <p:cNvSpPr/>
          <p:nvPr/>
        </p:nvSpPr>
        <p:spPr>
          <a:xfrm>
            <a:off x="6123730" y="1556543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Bungee jumping — inventat în Queenstown</a:t>
            </a:r>
            <a:endParaRPr lang="en-US" sz="1150" b="1" dirty="0"/>
          </a:p>
        </p:txBody>
      </p:sp>
      <p:sp>
        <p:nvSpPr>
          <p:cNvPr id="17" name="Text 14"/>
          <p:cNvSpPr/>
          <p:nvPr/>
        </p:nvSpPr>
        <p:spPr>
          <a:xfrm>
            <a:off x="6123730" y="2061998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Schi alpin în Munții Alpi de Sud</a:t>
            </a:r>
            <a:endParaRPr lang="en-US" sz="1150" b="1" dirty="0"/>
          </a:p>
        </p:txBody>
      </p:sp>
      <p:sp>
        <p:nvSpPr>
          <p:cNvPr id="18" name="Text 15"/>
          <p:cNvSpPr/>
          <p:nvPr/>
        </p:nvSpPr>
        <p:spPr>
          <a:xfrm>
            <a:off x="6161028" y="2483146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Drumeții Milford &amp; Tongariro</a:t>
            </a:r>
            <a:endParaRPr lang="en-US" sz="1150" b="1" dirty="0"/>
          </a:p>
        </p:txBody>
      </p:sp>
      <p:sp>
        <p:nvSpPr>
          <p:cNvPr id="19" name="Text 16"/>
          <p:cNvSpPr/>
          <p:nvPr/>
        </p:nvSpPr>
        <p:spPr>
          <a:xfrm>
            <a:off x="6188529" y="2941721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Observarea balenelor în Kaikōura</a:t>
            </a:r>
            <a:endParaRPr lang="en-US" sz="1150" b="1" dirty="0"/>
          </a:p>
        </p:txBody>
      </p:sp>
      <p:sp>
        <p:nvSpPr>
          <p:cNvPr id="20" name="Text 17"/>
          <p:cNvSpPr/>
          <p:nvPr/>
        </p:nvSpPr>
        <p:spPr>
          <a:xfrm>
            <a:off x="6161028" y="3325442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Kayak și surf pe coaste</a:t>
            </a:r>
            <a:endParaRPr lang="en-US" sz="1150" b="1" dirty="0"/>
          </a:p>
        </p:txBody>
      </p:sp>
      <p:sp>
        <p:nvSpPr>
          <p:cNvPr id="21" name="Text 18"/>
          <p:cNvSpPr/>
          <p:nvPr/>
        </p:nvSpPr>
        <p:spPr>
          <a:xfrm>
            <a:off x="6161028" y="3770525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Ecoturism și rezervații de kiwi</a:t>
            </a:r>
            <a:endParaRPr lang="en-US" sz="1150" b="1" dirty="0"/>
          </a:p>
        </p:txBody>
      </p:sp>
      <p:sp>
        <p:nvSpPr>
          <p:cNvPr id="22" name="Text 19"/>
          <p:cNvSpPr/>
          <p:nvPr/>
        </p:nvSpPr>
        <p:spPr>
          <a:xfrm>
            <a:off x="6161028" y="4170317"/>
            <a:ext cx="3840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A8E6B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›  </a:t>
            </a:r>
            <a:r>
              <a:rPr lang="en-US" sz="11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Observarea cerului nocturn</a:t>
            </a:r>
            <a:endParaRPr lang="en-US" sz="1150" b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CE8439-68AA-22BF-A7AC-154B371B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591" y="2377440"/>
            <a:ext cx="2782245" cy="1851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0584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412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💡  FAPTE FASCINANTE DESPRE NOUA ZEELANDĂ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228600" y="1143000"/>
            <a:ext cx="4251960" cy="1188720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65760" y="128016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65760" y="128016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1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41248" y="127101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Prima țară cu vot universal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65760" y="170992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Femeile au obținut dreptul de vot în 1893 — prima țară din lume care a acordat acest drept.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709160" y="1143000"/>
            <a:ext cx="4251960" cy="1188720"/>
          </a:xfrm>
          <a:prstGeom prst="rect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846320" y="128016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46320" y="128016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2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321808" y="127101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Oi vs. oameni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846320" y="170992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Există 6 oi la fiecare om. Aproximativ 30 de milioane de oi față de 5 milioane de locuitori.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28600" y="2468880"/>
            <a:ext cx="4251960" cy="1188720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365760" y="260604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65760" y="260604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3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41248" y="259689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Cel mai izolat stat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65760" y="303580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Cel mai apropiat vecin continental este Australia, la ~2.000 km distanță vest.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4709160" y="2468880"/>
            <a:ext cx="4251960" cy="1188720"/>
          </a:xfrm>
          <a:prstGeom prst="rect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4846320" y="260604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846320" y="260604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4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321808" y="259689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Stăpânul Inelelor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4846320" y="303580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Toate cele 6 filme din seria LOTR și The Hobbit au fost filmate exclusiv în Noua Zeelandă.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228600" y="3794760"/>
            <a:ext cx="4251960" cy="1188720"/>
          </a:xfrm>
          <a:prstGeom prst="rect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65760" y="393192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65760" y="39319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5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841248" y="392277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Cer nocturn pur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365760" y="436168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Rezervații Dark Sky recunoscute internațional. Pot fi observate constelații spectaculoase și aurore australe.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709160" y="3794760"/>
            <a:ext cx="4251960" cy="1188720"/>
          </a:xfrm>
          <a:prstGeom prst="rect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4846320" y="3931920"/>
            <a:ext cx="384048" cy="384048"/>
          </a:xfrm>
          <a:prstGeom prst="ellipse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4846320" y="3931920"/>
            <a:ext cx="38404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6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5321808" y="3922776"/>
            <a:ext cx="3474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Fauna de dinainte de om</a:t>
            </a:r>
            <a:endParaRPr lang="en-US" sz="1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4846320" y="4361688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Înainte de sosirea oamenilor, singurele mamifere terestre erau liliecii — totul era aviară.</a:t>
            </a:r>
            <a:endParaRPr lang="en-US" sz="1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F8F0BC0-FFCF-FD0A-BE40-DF8EF7425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478" y="60548"/>
            <a:ext cx="1020482" cy="158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3448" y="81471"/>
            <a:ext cx="1079404" cy="12444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🌏</a:t>
            </a:r>
            <a:endParaRPr lang="en-US" sz="9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14400" y="1280160"/>
            <a:ext cx="73152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Noua </a:t>
            </a:r>
            <a:r>
              <a:rPr lang="en-US" sz="3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Zeelandă</a:t>
            </a:r>
            <a:r>
              <a:rPr lang="en-US" sz="3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 </a:t>
            </a:r>
            <a:r>
              <a:rPr lang="ro-RO" sz="3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– </a:t>
            </a: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14400" y="196596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o-RO" sz="2200" b="1" i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Locul, </a:t>
            </a:r>
            <a:r>
              <a:rPr lang="en-US" sz="2200" b="1" i="1" dirty="0" err="1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unde</a:t>
            </a:r>
            <a:r>
              <a:rPr lang="en-US" sz="2200" b="1" i="1" dirty="0">
                <a:solidFill>
                  <a:srgbClr val="9CC5D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 aventura întâlnește paradisul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200400" y="2651760"/>
            <a:ext cx="2743200" cy="45720"/>
          </a:xfrm>
          <a:prstGeom prst="rect">
            <a:avLst/>
          </a:prstGeom>
          <a:solidFill>
            <a:srgbClr val="2D7D46"/>
          </a:solidFill>
          <a:ln w="12700">
            <a:solidFill>
              <a:srgbClr val="2D7D4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71600" y="2834640"/>
            <a:ext cx="6400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B0CDD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O țară care oferă, în același timp, aventură, mister și frumusețe naturală.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B0CDD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Cei care o vizitează înțeleg de ce este considerată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rgbClr val="B0CDD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-120"/>
              </a:rPr>
              <a:t>unul dintre cele mai spectaculoase locuri de pe planetă.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599</Words>
  <Application>Microsoft Office PowerPoint</Application>
  <PresentationFormat>Екран (16:9)</PresentationFormat>
  <Paragraphs>96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Noua Zeelandă</dc:title>
  <dc:subject>PptxGenJS Presentation</dc:subject>
  <dc:creator>lilia govornean</dc:creator>
  <cp:lastModifiedBy>Liliya Hovornyan</cp:lastModifiedBy>
  <cp:revision>2</cp:revision>
  <dcterms:created xsi:type="dcterms:W3CDTF">2026-06-03T06:30:46Z</dcterms:created>
  <dcterms:modified xsi:type="dcterms:W3CDTF">2026-06-03T07:15:51Z</dcterms:modified>
</cp:coreProperties>
</file>